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  <p:sldMasterId id="2147484167" r:id="rId2"/>
  </p:sldMasterIdLst>
  <p:notesMasterIdLst>
    <p:notesMasterId r:id="rId18"/>
  </p:notesMasterIdLst>
  <p:handoutMasterIdLst>
    <p:handoutMasterId r:id="rId19"/>
  </p:handoutMasterIdLst>
  <p:sldIdLst>
    <p:sldId id="280" r:id="rId3"/>
    <p:sldId id="284" r:id="rId4"/>
    <p:sldId id="288" r:id="rId5"/>
    <p:sldId id="289" r:id="rId6"/>
    <p:sldId id="282" r:id="rId7"/>
    <p:sldId id="291" r:id="rId8"/>
    <p:sldId id="292" r:id="rId9"/>
    <p:sldId id="290" r:id="rId10"/>
    <p:sldId id="293" r:id="rId11"/>
    <p:sldId id="295" r:id="rId12"/>
    <p:sldId id="294" r:id="rId13"/>
    <p:sldId id="283" r:id="rId14"/>
    <p:sldId id="285" r:id="rId15"/>
    <p:sldId id="296" r:id="rId16"/>
    <p:sldId id="286" r:id="rId17"/>
  </p:sldIdLst>
  <p:sldSz cx="10112375" cy="568801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2">
          <p15:clr>
            <a:srgbClr val="A4A3A4"/>
          </p15:clr>
        </p15:guide>
        <p15:guide id="2" pos="31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4674"/>
  </p:normalViewPr>
  <p:slideViewPr>
    <p:cSldViewPr>
      <p:cViewPr>
        <p:scale>
          <a:sx n="60" d="100"/>
          <a:sy n="60" d="100"/>
        </p:scale>
        <p:origin x="588" y="244"/>
      </p:cViewPr>
      <p:guideLst>
        <p:guide orient="horz" pos="1792"/>
        <p:guide pos="318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1836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808A290-F297-E8BB-35EB-5347C49B82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0A06460-029A-1280-0B2F-DB33BD684B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93B484-0945-460F-B9EC-F45F1C11B2B8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AF22BE-119A-440C-4CEB-6FBA98122F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DEB1CAC-E34D-E4CF-DA00-DBFD3D44C5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C262060-F355-4A0B-AEB2-E94E55B2E72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266F6D8-F3B2-7582-6562-C2C36502C9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AD35829-B663-A1FD-9DD5-21B3CBA467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6DF3558-7179-4AD8-8F2B-944816B135C9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E68363B1-AE3B-3C54-3F6C-BF04D8D55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4AE18B3F-6CCB-6A33-8B9F-97DE0DDC5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noProof="0"/>
              <a:t>Haga clic para modificar los estilos de texto del patrón</a:t>
            </a:r>
          </a:p>
          <a:p>
            <a:pPr lvl="1"/>
            <a:r>
              <a:rPr lang="es-ES" altLang="es-ES" noProof="0"/>
              <a:t>Segundo nivel</a:t>
            </a:r>
          </a:p>
          <a:p>
            <a:pPr lvl="2"/>
            <a:r>
              <a:rPr lang="es-ES" altLang="es-ES" noProof="0"/>
              <a:t>Tercer nivel</a:t>
            </a:r>
          </a:p>
          <a:p>
            <a:pPr lvl="3"/>
            <a:r>
              <a:rPr lang="es-ES" altLang="es-ES" noProof="0"/>
              <a:t>Cuarto nivel</a:t>
            </a:r>
          </a:p>
          <a:p>
            <a:pPr lvl="4"/>
            <a:r>
              <a:rPr lang="es-ES" alt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B6904A-045D-F34A-A2FC-027E273887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F53372-B285-D810-AA6F-CB1FC5CB9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3C4B5F0-3B29-458F-995F-6C13646E44F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94AA5EC-7344-E64F-8F2C-4AC6D6B9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5B80359C-986D-4F6F-B559-86B448791C98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C9B407-F10D-0F18-73E7-7C417AA4B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B1115E-1CD7-8C87-5B2D-B5F3C2046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82705B2-AA6A-4F6E-A3A4-3FCD8F16BD3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67536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3650" y="930275"/>
            <a:ext cx="7585075" cy="19812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3650" y="2987675"/>
            <a:ext cx="7585075" cy="13731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98A6B0-E60D-EC6B-E335-D616456A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BAC5AF9-E603-4ECA-9449-1F71FA0FAD1B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3BE3F-CC2E-87E4-2B35-E546ECAC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496040-7A19-233F-CD6D-1A79752DA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555643C3-3BBC-46CC-8B77-E1BF08C6DF7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677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325" y="303213"/>
            <a:ext cx="8721725" cy="10985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5325" y="1514475"/>
            <a:ext cx="8721725" cy="3608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E35A9-323D-33AF-CD2D-FE341FF5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430A9155-F75A-4489-AFB2-0E67BD0DFE19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6D8676-2FAD-33E7-63B2-91C53539F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D5392C-3ACB-305A-71B6-31C5EE3B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3EDAADE-2913-467A-9561-CCB4BB12809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40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0563" y="1417638"/>
            <a:ext cx="8721725" cy="236696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0563" y="3806825"/>
            <a:ext cx="8721725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BDF87D-C7CA-46F7-A4F2-8C0FD31C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A5AF1C39-6324-4375-9FF7-79B6709271C5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3DA12A-3028-CC73-6CC9-E657C9999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7E945E-E4A7-43AE-9584-92271E32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BE0F6EC-43FC-4A11-8003-29A32277679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4672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325" y="303213"/>
            <a:ext cx="8721725" cy="10985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95325" y="1514475"/>
            <a:ext cx="4284663" cy="3608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32388" y="1514475"/>
            <a:ext cx="4284662" cy="3608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3676AC-53B7-A36E-3F53-ABC55067E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1F92E8D-118E-47C8-98FC-01FAC1886788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19EFAF-64A9-B8C3-7DB3-3687709A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EF07AD-5169-6B96-730D-B4C46D69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3DF79A8-E96C-40F8-8214-B04A3E3FB3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9728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913" y="303213"/>
            <a:ext cx="8721725" cy="10985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6913" y="1393825"/>
            <a:ext cx="4278312" cy="6842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6913" y="2078038"/>
            <a:ext cx="4278312" cy="3055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119688" y="1393825"/>
            <a:ext cx="4298950" cy="6842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119688" y="2078038"/>
            <a:ext cx="4298950" cy="3055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B13EA8-27D6-67A8-9B20-DA7E981D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7B3D9C0-2DE4-432A-8E13-D374EBB4B0E4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09005F7-7C46-D27B-2E29-DADEF6C68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0A47D15-1763-2082-D0D1-51580F32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F676DB5-A614-41BC-8CA7-533E553D8FE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2321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325" y="303213"/>
            <a:ext cx="8721725" cy="10985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196856-A9FA-C745-A688-6058AB37B0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979A7EE-5B4D-4ABD-88F4-3CB640EE6D65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EB083B-4B58-E209-905B-4CF69177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550FE6-4007-6526-2221-523B5CCE4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354CD9D-3D15-4B45-AC2F-CF4394E9459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928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913" y="379413"/>
            <a:ext cx="3260725" cy="1327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98950" y="819150"/>
            <a:ext cx="5119688" cy="4041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6913" y="1706563"/>
            <a:ext cx="3260725" cy="316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983221-2835-4B38-37FB-C47E2B935A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A152DF7C-EBA5-4EB3-8880-B11810F0D4DD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A4A429-F42F-C150-C471-CA2A455A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35B032-F972-DBF3-2155-57205AC1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622A72C-716C-4D61-B352-CF50C912A52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5526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913" y="379413"/>
            <a:ext cx="3260725" cy="1327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98950" y="819150"/>
            <a:ext cx="5119688" cy="4041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6913" y="1706563"/>
            <a:ext cx="3260725" cy="316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BA4010-F862-5A2A-6DA0-4718BCE3F1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68B3D42A-D4B9-4242-8B1B-51A314AEC58F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1B6EDD-ACAA-A29A-9E24-D41EE4B08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0C0461-28F0-DCF9-0765-19E75CA29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421C0F80-4076-4BDA-A5C7-D6E09A4E734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1692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325" y="303213"/>
            <a:ext cx="8721725" cy="10985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95325" y="1514475"/>
            <a:ext cx="8721725" cy="36083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57C6E7-97A9-13FE-2B64-BF8972F440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AA49229-3962-421F-B71F-A0FE33FF42A6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8972F3-333B-4C37-43C6-84BF4300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217A7C-1546-8A9A-9EB3-688A7C74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BE72FDF1-3A40-4D3A-A1C9-F8768F274D6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4174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37413" y="303213"/>
            <a:ext cx="2179637" cy="4819650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95325" y="303213"/>
            <a:ext cx="6389688" cy="48196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994DD2-FFC0-0416-5594-FB74DE47C2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5272088"/>
            <a:ext cx="2274888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EF98735-CEE1-49FE-A0ED-FC2447A47A36}" type="datetimeFigureOut">
              <a:rPr lang="es-ES" altLang="es-ES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914113-7762-EDAC-7894-87419BDCA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5" y="5272088"/>
            <a:ext cx="3413125" cy="30321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5848E8-0197-5BD8-E53B-55BF13B0D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2163" y="5272088"/>
            <a:ext cx="2274887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6B5667E5-50EC-485B-8C61-D6E8DAE6740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0013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565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61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4" y="5308812"/>
            <a:ext cx="10109742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5253670"/>
            <a:ext cx="10109742" cy="53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0114" y="629473"/>
            <a:ext cx="8342709" cy="295776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35" spc="-4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412" y="3695483"/>
            <a:ext cx="8342709" cy="94800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991" cap="all" spc="166" baseline="0">
                <a:solidFill>
                  <a:schemeClr val="tx2"/>
                </a:solidFill>
                <a:latin typeface="+mj-lt"/>
              </a:defRPr>
            </a:lvl1pPr>
            <a:lvl2pPr marL="379202" indent="0" algn="ctr">
              <a:buNone/>
              <a:defRPr sz="1991"/>
            </a:lvl2pPr>
            <a:lvl3pPr marL="758403" indent="0" algn="ctr">
              <a:buNone/>
              <a:defRPr sz="1991"/>
            </a:lvl3pPr>
            <a:lvl4pPr marL="1137605" indent="0" algn="ctr">
              <a:buNone/>
              <a:defRPr sz="1659"/>
            </a:lvl4pPr>
            <a:lvl5pPr marL="1516807" indent="0" algn="ctr">
              <a:buNone/>
              <a:defRPr sz="1659"/>
            </a:lvl5pPr>
            <a:lvl6pPr marL="1896008" indent="0" algn="ctr">
              <a:buNone/>
              <a:defRPr sz="1659"/>
            </a:lvl6pPr>
            <a:lvl7pPr marL="2275210" indent="0" algn="ctr">
              <a:buNone/>
              <a:defRPr sz="1659"/>
            </a:lvl7pPr>
            <a:lvl8pPr marL="2654412" indent="0" algn="ctr">
              <a:buNone/>
              <a:defRPr sz="1659"/>
            </a:lvl8pPr>
            <a:lvl9pPr marL="3033613" indent="0" algn="ctr">
              <a:buNone/>
              <a:defRPr sz="165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C5AF9-E603-4ECA-9449-1F71FA0FAD1B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5643C3-3BBC-46CC-8B77-E1BF08C6DF70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001664" y="3602408"/>
            <a:ext cx="819102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383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0A9155-F75A-4489-AFB2-0E67BD0DFE19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DAADE-2913-467A-9561-CCB4BB128099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34746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4" y="5308812"/>
            <a:ext cx="10109742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5253670"/>
            <a:ext cx="10109742" cy="53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14" y="629473"/>
            <a:ext cx="8342709" cy="295776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635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14" y="3693417"/>
            <a:ext cx="8342709" cy="948002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991" cap="all" spc="166" baseline="0">
                <a:solidFill>
                  <a:schemeClr val="tx2"/>
                </a:solidFill>
                <a:latin typeface="+mj-lt"/>
              </a:defRPr>
            </a:lvl1pPr>
            <a:lvl2pPr marL="379202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2pPr>
            <a:lvl3pPr marL="758403" indent="0">
              <a:buNone/>
              <a:defRPr sz="1327">
                <a:solidFill>
                  <a:schemeClr val="tx1">
                    <a:tint val="75000"/>
                  </a:schemeClr>
                </a:solidFill>
              </a:defRPr>
            </a:lvl3pPr>
            <a:lvl4pPr marL="1137605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4pPr>
            <a:lvl5pPr marL="1516807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5pPr>
            <a:lvl6pPr marL="1896008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6pPr>
            <a:lvl7pPr marL="2275210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7pPr>
            <a:lvl8pPr marL="2654412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8pPr>
            <a:lvl9pPr marL="3033613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AF1C39-6324-4375-9FF7-79B6709271C5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0F6EC-43FC-4A11-8003-29A322776795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001664" y="3602408"/>
            <a:ext cx="819102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876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0114" y="237709"/>
            <a:ext cx="8342709" cy="12032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0113" y="1530848"/>
            <a:ext cx="4095512" cy="3336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7311" y="1530849"/>
            <a:ext cx="4095512" cy="3336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F92E8D-118E-47C8-98FC-01FAC1886788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F79A8-E96C-40F8-8214-B04A3E3FB3A7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62633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0114" y="237709"/>
            <a:ext cx="8342709" cy="12032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14" y="1531112"/>
            <a:ext cx="4095512" cy="61067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59" b="0" cap="all" baseline="0">
                <a:solidFill>
                  <a:schemeClr val="tx2"/>
                </a:solidFill>
              </a:defRPr>
            </a:lvl1pPr>
            <a:lvl2pPr marL="379202" indent="0">
              <a:buNone/>
              <a:defRPr sz="1659" b="1"/>
            </a:lvl2pPr>
            <a:lvl3pPr marL="758403" indent="0">
              <a:buNone/>
              <a:defRPr sz="1493" b="1"/>
            </a:lvl3pPr>
            <a:lvl4pPr marL="1137605" indent="0">
              <a:buNone/>
              <a:defRPr sz="1327" b="1"/>
            </a:lvl4pPr>
            <a:lvl5pPr marL="1516807" indent="0">
              <a:buNone/>
              <a:defRPr sz="1327" b="1"/>
            </a:lvl5pPr>
            <a:lvl6pPr marL="1896008" indent="0">
              <a:buNone/>
              <a:defRPr sz="1327" b="1"/>
            </a:lvl6pPr>
            <a:lvl7pPr marL="2275210" indent="0">
              <a:buNone/>
              <a:defRPr sz="1327" b="1"/>
            </a:lvl7pPr>
            <a:lvl8pPr marL="2654412" indent="0">
              <a:buNone/>
              <a:defRPr sz="1327" b="1"/>
            </a:lvl8pPr>
            <a:lvl9pPr marL="3033613" indent="0">
              <a:buNone/>
              <a:defRPr sz="132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0114" y="2141783"/>
            <a:ext cx="4095512" cy="280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7311" y="1531112"/>
            <a:ext cx="4095512" cy="61067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59" b="0" cap="all" baseline="0">
                <a:solidFill>
                  <a:schemeClr val="tx2"/>
                </a:solidFill>
              </a:defRPr>
            </a:lvl1pPr>
            <a:lvl2pPr marL="379202" indent="0">
              <a:buNone/>
              <a:defRPr sz="1659" b="1"/>
            </a:lvl2pPr>
            <a:lvl3pPr marL="758403" indent="0">
              <a:buNone/>
              <a:defRPr sz="1493" b="1"/>
            </a:lvl3pPr>
            <a:lvl4pPr marL="1137605" indent="0">
              <a:buNone/>
              <a:defRPr sz="1327" b="1"/>
            </a:lvl4pPr>
            <a:lvl5pPr marL="1516807" indent="0">
              <a:buNone/>
              <a:defRPr sz="1327" b="1"/>
            </a:lvl5pPr>
            <a:lvl6pPr marL="1896008" indent="0">
              <a:buNone/>
              <a:defRPr sz="1327" b="1"/>
            </a:lvl6pPr>
            <a:lvl7pPr marL="2275210" indent="0">
              <a:buNone/>
              <a:defRPr sz="1327" b="1"/>
            </a:lvl7pPr>
            <a:lvl8pPr marL="2654412" indent="0">
              <a:buNone/>
              <a:defRPr sz="1327" b="1"/>
            </a:lvl8pPr>
            <a:lvl9pPr marL="3033613" indent="0">
              <a:buNone/>
              <a:defRPr sz="132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7311" y="2141783"/>
            <a:ext cx="4095512" cy="280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B3D9C0-2DE4-432A-8E13-D374EBB4B0E4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676DB5-A614-41BC-8CA7-533E553D8FEF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45436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79A7EE-5B4D-4ABD-88F4-3CB640EE6D65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54CD9D-3D15-4B45-AC2F-CF4394E9459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48669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4" y="5308812"/>
            <a:ext cx="10109742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3" y="5253670"/>
            <a:ext cx="10109742" cy="53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80359C-986D-4F6F-B559-86B448791C98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705B2-AA6A-4F6E-A3A4-3FCD8F16BD3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6537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" y="0"/>
            <a:ext cx="3359836" cy="568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50944" y="0"/>
            <a:ext cx="53090" cy="568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214" y="492960"/>
            <a:ext cx="2654498" cy="1896004"/>
          </a:xfrm>
        </p:spPr>
        <p:txBody>
          <a:bodyPr anchor="b">
            <a:normAutofit/>
          </a:bodyPr>
          <a:lstStyle>
            <a:lvl1pPr>
              <a:defRPr sz="2986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1748" y="606721"/>
            <a:ext cx="5384840" cy="43608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214" y="2426886"/>
            <a:ext cx="2654498" cy="280263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244">
                <a:solidFill>
                  <a:srgbClr val="FFFFFF"/>
                </a:solidFill>
              </a:defRPr>
            </a:lvl1pPr>
            <a:lvl2pPr marL="379202" indent="0">
              <a:buNone/>
              <a:defRPr sz="995"/>
            </a:lvl2pPr>
            <a:lvl3pPr marL="758403" indent="0">
              <a:buNone/>
              <a:defRPr sz="829"/>
            </a:lvl3pPr>
            <a:lvl4pPr marL="1137605" indent="0">
              <a:buNone/>
              <a:defRPr sz="746"/>
            </a:lvl4pPr>
            <a:lvl5pPr marL="1516807" indent="0">
              <a:buNone/>
              <a:defRPr sz="746"/>
            </a:lvl5pPr>
            <a:lvl6pPr marL="1896008" indent="0">
              <a:buNone/>
              <a:defRPr sz="746"/>
            </a:lvl6pPr>
            <a:lvl7pPr marL="2275210" indent="0">
              <a:buNone/>
              <a:defRPr sz="746"/>
            </a:lvl7pPr>
            <a:lvl8pPr marL="2654412" indent="0">
              <a:buNone/>
              <a:defRPr sz="746"/>
            </a:lvl8pPr>
            <a:lvl9pPr marL="3033613" indent="0">
              <a:buNone/>
              <a:defRPr sz="74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6108" y="5357735"/>
            <a:ext cx="2171863" cy="302834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152DF7C-EBA5-4EB3-8880-B11810F0D4DD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81748" y="5357735"/>
            <a:ext cx="3855343" cy="30283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622A72C-716C-4D61-B352-CF50C912A520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430197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08009"/>
            <a:ext cx="10109742" cy="1580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3" y="4076555"/>
            <a:ext cx="10109742" cy="53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14" y="4209129"/>
            <a:ext cx="8388215" cy="682562"/>
          </a:xfrm>
        </p:spPr>
        <p:txBody>
          <a:bodyPr lIns="91440" tIns="0" rIns="91440" bIns="0" anchor="b">
            <a:noAutofit/>
          </a:bodyPr>
          <a:lstStyle>
            <a:lvl1pPr>
              <a:defRPr sz="2986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" y="0"/>
            <a:ext cx="10112363" cy="4076555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654">
                <a:solidFill>
                  <a:schemeClr val="bg1"/>
                </a:solidFill>
              </a:defRPr>
            </a:lvl1pPr>
            <a:lvl2pPr marL="379202" indent="0">
              <a:buNone/>
              <a:defRPr sz="2322"/>
            </a:lvl2pPr>
            <a:lvl3pPr marL="758403" indent="0">
              <a:buNone/>
              <a:defRPr sz="1991"/>
            </a:lvl3pPr>
            <a:lvl4pPr marL="1137605" indent="0">
              <a:buNone/>
              <a:defRPr sz="1659"/>
            </a:lvl4pPr>
            <a:lvl5pPr marL="1516807" indent="0">
              <a:buNone/>
              <a:defRPr sz="1659"/>
            </a:lvl5pPr>
            <a:lvl6pPr marL="1896008" indent="0">
              <a:buNone/>
              <a:defRPr sz="1659"/>
            </a:lvl6pPr>
            <a:lvl7pPr marL="2275210" indent="0">
              <a:buNone/>
              <a:defRPr sz="1659"/>
            </a:lvl7pPr>
            <a:lvl8pPr marL="2654412" indent="0">
              <a:buNone/>
              <a:defRPr sz="1659"/>
            </a:lvl8pPr>
            <a:lvl9pPr marL="3033613" indent="0">
              <a:buNone/>
              <a:defRPr sz="165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114" y="4899274"/>
            <a:ext cx="8388215" cy="492961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98"/>
              </a:spcAft>
              <a:buNone/>
              <a:defRPr sz="1244">
                <a:solidFill>
                  <a:srgbClr val="FFFFFF"/>
                </a:solidFill>
              </a:defRPr>
            </a:lvl1pPr>
            <a:lvl2pPr marL="379202" indent="0">
              <a:buNone/>
              <a:defRPr sz="995"/>
            </a:lvl2pPr>
            <a:lvl3pPr marL="758403" indent="0">
              <a:buNone/>
              <a:defRPr sz="829"/>
            </a:lvl3pPr>
            <a:lvl4pPr marL="1137605" indent="0">
              <a:buNone/>
              <a:defRPr sz="746"/>
            </a:lvl4pPr>
            <a:lvl5pPr marL="1516807" indent="0">
              <a:buNone/>
              <a:defRPr sz="746"/>
            </a:lvl5pPr>
            <a:lvl6pPr marL="1896008" indent="0">
              <a:buNone/>
              <a:defRPr sz="746"/>
            </a:lvl6pPr>
            <a:lvl7pPr marL="2275210" indent="0">
              <a:buNone/>
              <a:defRPr sz="746"/>
            </a:lvl7pPr>
            <a:lvl8pPr marL="2654412" indent="0">
              <a:buNone/>
              <a:defRPr sz="746"/>
            </a:lvl8pPr>
            <a:lvl9pPr marL="3033613" indent="0">
              <a:buNone/>
              <a:defRPr sz="74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B3D42A-D4B9-4242-8B1B-51A314AEC58F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C0F80-4076-4BDA-A5C7-D6E09A4E7343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6185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A49229-3962-421F-B71F-A0FE33FF42A6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2FDF1-3A40-4D3A-A1C9-F8768F274D6C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40824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4" y="5308812"/>
            <a:ext cx="10109742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5253670"/>
            <a:ext cx="10109742" cy="53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6668" y="344016"/>
            <a:ext cx="2180481" cy="47751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5226" y="344016"/>
            <a:ext cx="6415038" cy="4775196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98735-CEE1-49FE-A0ED-FC2447A47A36}" type="datetimeFigureOut">
              <a:rPr lang="es-ES" altLang="es-ES" smtClean="0"/>
              <a:pPr>
                <a:defRPr/>
              </a:pPr>
              <a:t>13/11/2025</a:t>
            </a:fld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667E5-50EC-485B-8C61-D6E8DAE67402}" type="slidenum">
              <a:rPr lang="es-ES" altLang="es-ES" smtClean="0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3387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4 CuadroTexto">
            <a:extLst>
              <a:ext uri="{FF2B5EF4-FFF2-40B4-BE49-F238E27FC236}">
                <a16:creationId xmlns:a16="http://schemas.microsoft.com/office/drawing/2014/main" id="{05BAE89C-E777-479B-C901-C45EB56CDE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338" y="5292725"/>
            <a:ext cx="4032250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s-ES" altLang="es-ES" sz="1000">
                <a:solidFill>
                  <a:srgbClr val="980600"/>
                </a:solidFill>
              </a:rPr>
              <a:t>C/ Fernández de los ríos 108, 2 izq, 28015 - Madrid</a:t>
            </a:r>
          </a:p>
        </p:txBody>
      </p:sp>
      <p:cxnSp>
        <p:nvCxnSpPr>
          <p:cNvPr id="9" name="6 Conector recto">
            <a:extLst>
              <a:ext uri="{FF2B5EF4-FFF2-40B4-BE49-F238E27FC236}">
                <a16:creationId xmlns:a16="http://schemas.microsoft.com/office/drawing/2014/main" id="{CB98B1CE-FA13-47D5-E1F6-42A319581990}"/>
              </a:ext>
            </a:extLst>
          </p:cNvPr>
          <p:cNvCxnSpPr/>
          <p:nvPr userDrawn="1"/>
        </p:nvCxnSpPr>
        <p:spPr>
          <a:xfrm>
            <a:off x="231775" y="4787900"/>
            <a:ext cx="964882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29" r:id="rId12"/>
    <p:sldLayoutId id="2147484030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308812"/>
            <a:ext cx="10112375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5253670"/>
            <a:ext cx="10112376" cy="5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0114" y="237709"/>
            <a:ext cx="8342709" cy="12032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14" y="1530848"/>
            <a:ext cx="8342709" cy="333696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0114" y="5357735"/>
            <a:ext cx="2050569" cy="302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57422" y="5357735"/>
            <a:ext cx="4000164" cy="302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1708" y="5357735"/>
            <a:ext cx="1088229" cy="302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7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89948" y="1441366"/>
            <a:ext cx="82668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4 CuadroTexto">
            <a:extLst>
              <a:ext uri="{FF2B5EF4-FFF2-40B4-BE49-F238E27FC236}">
                <a16:creationId xmlns:a16="http://schemas.microsoft.com/office/drawing/2014/main" id="{776B22E5-9122-DA92-3AE4-A876B42D79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338" y="5292725"/>
            <a:ext cx="4032250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s-ES" altLang="es-ES" sz="1000">
                <a:solidFill>
                  <a:srgbClr val="980600"/>
                </a:solidFill>
              </a:rPr>
              <a:t>C/ Fernández de los ríos 108, 2 izq, 28015 - Madrid</a:t>
            </a:r>
          </a:p>
        </p:txBody>
      </p:sp>
      <p:cxnSp>
        <p:nvCxnSpPr>
          <p:cNvPr id="11" name="6 Conector recto">
            <a:extLst>
              <a:ext uri="{FF2B5EF4-FFF2-40B4-BE49-F238E27FC236}">
                <a16:creationId xmlns:a16="http://schemas.microsoft.com/office/drawing/2014/main" id="{C265FED2-7C6F-F7E4-AFC7-2156E312BC88}"/>
              </a:ext>
            </a:extLst>
          </p:cNvPr>
          <p:cNvCxnSpPr/>
          <p:nvPr userDrawn="1"/>
        </p:nvCxnSpPr>
        <p:spPr>
          <a:xfrm>
            <a:off x="231775" y="4787900"/>
            <a:ext cx="964882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95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</p:sldLayoutIdLst>
  <p:txStyles>
    <p:titleStyle>
      <a:lvl1pPr algn="l" defTabSz="758403" rtl="0" eaLnBrk="1" latinLnBrk="0" hangingPunct="1">
        <a:lnSpc>
          <a:spcPct val="85000"/>
        </a:lnSpc>
        <a:spcBef>
          <a:spcPct val="0"/>
        </a:spcBef>
        <a:buNone/>
        <a:defRPr sz="3981" kern="1200" spc="-4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75840" indent="-75840" algn="l" defTabSz="758403" rtl="0" eaLnBrk="1" latinLnBrk="0" hangingPunct="1">
        <a:lnSpc>
          <a:spcPct val="90000"/>
        </a:lnSpc>
        <a:spcBef>
          <a:spcPts val="995"/>
        </a:spcBef>
        <a:spcAft>
          <a:spcPts val="166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65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18529" indent="-15168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49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70210" indent="-15168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21891" indent="-15168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73571" indent="-15168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12340" indent="-18960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078220" indent="-18960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244100" indent="-18960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09980" indent="-189601" algn="l" defTabSz="758403" rtl="0" eaLnBrk="1" latinLnBrk="0" hangingPunct="1">
        <a:lnSpc>
          <a:spcPct val="90000"/>
        </a:lnSpc>
        <a:spcBef>
          <a:spcPts val="166"/>
        </a:spcBef>
        <a:spcAft>
          <a:spcPts val="332"/>
        </a:spcAft>
        <a:buClr>
          <a:schemeClr val="accent1"/>
        </a:buClr>
        <a:buFont typeface="Calibri" pitchFamily="34" charset="0"/>
        <a:buChar char="◦"/>
        <a:defRPr sz="116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1pPr>
      <a:lvl2pPr marL="379202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2pPr>
      <a:lvl3pPr marL="758403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3pPr>
      <a:lvl4pPr marL="1137605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4pPr>
      <a:lvl5pPr marL="1516807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5pPr>
      <a:lvl6pPr marL="1896008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6pPr>
      <a:lvl7pPr marL="2275210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7pPr>
      <a:lvl8pPr marL="2654412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8pPr>
      <a:lvl9pPr marL="3033613" algn="l" defTabSz="758403" rtl="0" eaLnBrk="1" latinLnBrk="0" hangingPunct="1">
        <a:defRPr sz="14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00590-020-02831-y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08811"/>
            <a:ext cx="10112375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53669"/>
            <a:ext cx="10112375" cy="5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9947" y="1441365"/>
            <a:ext cx="82668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C33BF9DD-8A45-4EEE-B231-0A14D322E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12375" cy="5253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D37E39-2B70-C659-3451-901F4575A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4380" y="430159"/>
            <a:ext cx="5453460" cy="12032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24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“One shot surgery” </a:t>
            </a:r>
            <a:r>
              <a:rPr lang="en-US" sz="2400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tras</a:t>
            </a:r>
            <a:r>
              <a:rPr lang="en-US" sz="24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secuelas</a:t>
            </a:r>
            <a:r>
              <a:rPr lang="en-US" sz="24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2400" spc="-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radioterapia</a:t>
            </a:r>
            <a:endParaRPr lang="en-US" sz="2400" spc="-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Clinical Application - Emovi">
            <a:extLst>
              <a:ext uri="{FF2B5EF4-FFF2-40B4-BE49-F238E27FC236}">
                <a16:creationId xmlns:a16="http://schemas.microsoft.com/office/drawing/2014/main" id="{52DDA355-E9D3-7870-8FD8-21C763E2D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55" y="250490"/>
            <a:ext cx="3206847" cy="505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9020DCC9-F851-4562-BB20-1AB3C51B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26208" y="1730280"/>
            <a:ext cx="505101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81DBDC88-1B84-23F1-B105-173A88942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8035" y="3584792"/>
            <a:ext cx="4716716" cy="1258667"/>
          </a:xfrm>
        </p:spPr>
        <p:txBody>
          <a:bodyPr vert="horz" lIns="0" tIns="45720" rIns="0" bIns="45720" rtlCol="0">
            <a:normAutofit/>
          </a:bodyPr>
          <a:lstStyle/>
          <a:p>
            <a:pPr defTabSz="91440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Pablo Hermida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lópez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Clara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Doménech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Bendaña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Hospital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materno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infantil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teresa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herrera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a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coruña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D5FBCAC9-BD8B-4F3B-AD74-EF37D421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5253669"/>
            <a:ext cx="10112363" cy="551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9556C5A8-AD7E-4CE7-87BE-9EA3B5E1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08811"/>
            <a:ext cx="10112375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6" descr="Imagen 6">
            <a:extLst>
              <a:ext uri="{FF2B5EF4-FFF2-40B4-BE49-F238E27FC236}">
                <a16:creationId xmlns:a16="http://schemas.microsoft.com/office/drawing/2014/main" id="{7ABA529A-DC2B-DCBD-A33A-B60DC55FEB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2196" r="918"/>
          <a:stretch>
            <a:fillRect/>
          </a:stretch>
        </p:blipFill>
        <p:spPr>
          <a:xfrm>
            <a:off x="7864499" y="2866705"/>
            <a:ext cx="2121462" cy="23865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1308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08811"/>
            <a:ext cx="10112375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53669"/>
            <a:ext cx="10112375" cy="5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89947" y="1441365"/>
            <a:ext cx="82668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12375" cy="5253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radiografía, viendo, vistiendo, cerca&#10;&#10;Descripción generada automáticamente">
            <a:extLst>
              <a:ext uri="{FF2B5EF4-FFF2-40B4-BE49-F238E27FC236}">
                <a16:creationId xmlns:a16="http://schemas.microsoft.com/office/drawing/2014/main" id="{638BD82C-B0A9-5B20-858D-48C84731FB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9" b="15199"/>
          <a:stretch>
            <a:fillRect/>
          </a:stretch>
        </p:blipFill>
        <p:spPr>
          <a:xfrm>
            <a:off x="525855" y="530881"/>
            <a:ext cx="5731177" cy="440775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45957" y="1729878"/>
            <a:ext cx="295786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22C6CEE9-9153-BCF8-CB23-8E292B588150}"/>
              </a:ext>
            </a:extLst>
          </p:cNvPr>
          <p:cNvSpPr txBox="1"/>
          <p:nvPr/>
        </p:nvSpPr>
        <p:spPr>
          <a:xfrm>
            <a:off x="6518869" y="1823774"/>
            <a:ext cx="3060799" cy="311485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Niña de 9 años, diagnóstico de fibromatosis tipo I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Tumor en zona supero externa de rodilla derecha, en la RMN se sugiere un sarcoma maligno de partes blandas.</a:t>
            </a:r>
            <a:endParaRPr lang="en-US" sz="11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1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</a:rPr>
              <a:t>2015 resección del tumor: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Anatomía patológica: Tumor maligno de vaina nerviosa (Sarcoma fusocelular de alto grado)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Exéresis completa con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MÁRGENES LIBRES</a:t>
            </a:r>
            <a:endParaRPr lang="en-US" sz="11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29CBCE-21AE-419D-AC1F-8ACF510A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5253669"/>
            <a:ext cx="10112363" cy="551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2DA012-1414-493D-888F-5D99D0BDA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08811"/>
            <a:ext cx="10112375" cy="3792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752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79B8F6-A549-C16C-5D11-601E0D49BD23}"/>
              </a:ext>
            </a:extLst>
          </p:cNvPr>
          <p:cNvSpPr txBox="1"/>
          <p:nvPr/>
        </p:nvSpPr>
        <p:spPr>
          <a:xfrm>
            <a:off x="879723" y="1187890"/>
            <a:ext cx="40324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dirty="0">
                <a:solidFill>
                  <a:srgbClr val="374151"/>
                </a:solidFill>
                <a:latin typeface="Söhne"/>
              </a:rPr>
              <a:t>Excelente evolución postoperatoria: Herida en buen estado, marcha independiente y BA 0-100º</a:t>
            </a:r>
          </a:p>
          <a:p>
            <a:pPr algn="l"/>
            <a:endParaRPr lang="es-ES" dirty="0">
              <a:solidFill>
                <a:srgbClr val="374151"/>
              </a:solidFill>
              <a:latin typeface="Söhne"/>
            </a:endParaRPr>
          </a:p>
          <a:p>
            <a:pPr algn="l"/>
            <a:endParaRPr lang="es-ES" dirty="0">
              <a:solidFill>
                <a:srgbClr val="374151"/>
              </a:solidFill>
              <a:latin typeface="Söhne"/>
            </a:endParaRPr>
          </a:p>
          <a:p>
            <a:pPr algn="l"/>
            <a:r>
              <a:rPr lang="es-ES" dirty="0">
                <a:solidFill>
                  <a:srgbClr val="374151"/>
                </a:solidFill>
                <a:latin typeface="Söhne"/>
              </a:rPr>
              <a:t>En PET: captación en pulmones y muslo, por lo que se decide:</a:t>
            </a:r>
          </a:p>
          <a:p>
            <a:pPr algn="l"/>
            <a:r>
              <a:rPr lang="es-ES" dirty="0">
                <a:solidFill>
                  <a:srgbClr val="374151"/>
                </a:solidFill>
                <a:latin typeface="Söhne"/>
              </a:rPr>
              <a:t>Quimioterapia y radioterapia local</a:t>
            </a:r>
          </a:p>
          <a:p>
            <a:pPr algn="l"/>
            <a:endParaRPr lang="es-ES" sz="18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s-ES" sz="1800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pic>
        <p:nvPicPr>
          <p:cNvPr id="4" name="Imagen 3" descr="Imagen que contiene interior, posando, grupo, parado&#10;&#10;Descripción generada automáticamente">
            <a:extLst>
              <a:ext uri="{FF2B5EF4-FFF2-40B4-BE49-F238E27FC236}">
                <a16:creationId xmlns:a16="http://schemas.microsoft.com/office/drawing/2014/main" id="{8C757185-0039-BC73-6104-75492A245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19"/>
          <a:stretch/>
        </p:blipFill>
        <p:spPr>
          <a:xfrm>
            <a:off x="6352331" y="107702"/>
            <a:ext cx="2036441" cy="516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5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interior, posando, grupo, parado&#10;&#10;Descripción generada automáticamente">
            <a:extLst>
              <a:ext uri="{FF2B5EF4-FFF2-40B4-BE49-F238E27FC236}">
                <a16:creationId xmlns:a16="http://schemas.microsoft.com/office/drawing/2014/main" id="{66739CD1-E2AF-31F9-0CAA-F15F4E74F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10" b="-691"/>
          <a:stretch/>
        </p:blipFill>
        <p:spPr>
          <a:xfrm>
            <a:off x="4048075" y="29958"/>
            <a:ext cx="5976664" cy="520240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7CD344A-4567-622E-ED05-A81B36959767}"/>
              </a:ext>
            </a:extLst>
          </p:cNvPr>
          <p:cNvSpPr txBox="1"/>
          <p:nvPr/>
        </p:nvSpPr>
        <p:spPr>
          <a:xfrm>
            <a:off x="375667" y="683766"/>
            <a:ext cx="30243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Seguimiento evolutivo: Flexo de rodilla (20º </a:t>
            </a:r>
            <a:r>
              <a:rPr lang="es-ES" dirty="0" err="1"/>
              <a:t>aprox</a:t>
            </a:r>
            <a:r>
              <a:rPr lang="es-ES" dirty="0"/>
              <a:t>) desviación progresiva del eje en valgo y discrepancia de longitud. Problemas cutáneos por radioterapia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Libre de enfermedad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Tratamiento: fisioterapia y seguimiento</a:t>
            </a:r>
          </a:p>
        </p:txBody>
      </p:sp>
    </p:spTree>
    <p:extLst>
      <p:ext uri="{BB962C8B-B14F-4D97-AF65-F5344CB8AC3E}">
        <p14:creationId xmlns:p14="http://schemas.microsoft.com/office/powerpoint/2010/main" val="3406820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ACF7761-6EEC-C4AC-B2FC-4B33EFB42E5C}"/>
              </a:ext>
            </a:extLst>
          </p:cNvPr>
          <p:cNvSpPr/>
          <p:nvPr/>
        </p:nvSpPr>
        <p:spPr>
          <a:xfrm>
            <a:off x="5560243" y="0"/>
            <a:ext cx="4248472" cy="3060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CD021F31-1D03-EDE4-B36A-57C878DCB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97" y="3204046"/>
            <a:ext cx="3191941" cy="239395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274CA5F-FB4D-A10E-0E4F-FB027CB4B554}"/>
              </a:ext>
            </a:extLst>
          </p:cNvPr>
          <p:cNvPicPr/>
          <p:nvPr/>
        </p:nvPicPr>
        <p:blipFill rotWithShape="1">
          <a:blip r:embed="rId3"/>
          <a:srcRect l="22089" r="24342"/>
          <a:stretch/>
        </p:blipFill>
        <p:spPr>
          <a:xfrm>
            <a:off x="447675" y="107702"/>
            <a:ext cx="2016224" cy="502240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17DBE54-02FB-495E-812F-B69A6182B6B3}"/>
              </a:ext>
            </a:extLst>
          </p:cNvPr>
          <p:cNvSpPr txBox="1"/>
          <p:nvPr/>
        </p:nvSpPr>
        <p:spPr>
          <a:xfrm>
            <a:off x="6358927" y="-30610"/>
            <a:ext cx="33132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+mn-lt"/>
              </a:rPr>
              <a:t>Situación en 2019 </a:t>
            </a:r>
          </a:p>
          <a:p>
            <a:r>
              <a:rPr lang="es-ES" dirty="0">
                <a:latin typeface="+mn-lt"/>
              </a:rPr>
              <a:t>14 años</a:t>
            </a:r>
          </a:p>
          <a:p>
            <a:r>
              <a:rPr lang="en-US" dirty="0">
                <a:latin typeface="+mn-lt"/>
              </a:rPr>
              <a:t>Balance articular: 0-80º</a:t>
            </a:r>
          </a:p>
          <a:p>
            <a:r>
              <a:rPr lang="en-US" dirty="0" err="1">
                <a:latin typeface="+mn-lt"/>
              </a:rPr>
              <a:t>Discrepancia</a:t>
            </a:r>
            <a:r>
              <a:rPr lang="en-US" dirty="0">
                <a:latin typeface="+mn-lt"/>
              </a:rPr>
              <a:t> de </a:t>
            </a:r>
            <a:r>
              <a:rPr lang="en-US" dirty="0" err="1">
                <a:latin typeface="+mn-lt"/>
              </a:rPr>
              <a:t>longitud</a:t>
            </a:r>
            <a:r>
              <a:rPr lang="en-US" dirty="0">
                <a:latin typeface="+mn-lt"/>
              </a:rPr>
              <a:t>: 4 cm</a:t>
            </a:r>
          </a:p>
          <a:p>
            <a:r>
              <a:rPr lang="en-US" dirty="0">
                <a:latin typeface="+mn-lt"/>
              </a:rPr>
              <a:t>No </a:t>
            </a:r>
            <a:r>
              <a:rPr lang="en-US" dirty="0" err="1">
                <a:latin typeface="+mn-lt"/>
              </a:rPr>
              <a:t>menarquia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Tanner 2</a:t>
            </a:r>
          </a:p>
          <a:p>
            <a:endParaRPr lang="en-US" dirty="0">
              <a:latin typeface="+mn-lt"/>
            </a:endParaRPr>
          </a:p>
          <a:p>
            <a:r>
              <a:rPr lang="en-US" dirty="0" err="1">
                <a:latin typeface="+mn-lt"/>
              </a:rPr>
              <a:t>Telerx</a:t>
            </a:r>
            <a:r>
              <a:rPr lang="en-US" dirty="0">
                <a:latin typeface="+mn-lt"/>
              </a:rPr>
              <a:t> de MMII con </a:t>
            </a:r>
            <a:r>
              <a:rPr lang="en-US" dirty="0" err="1">
                <a:latin typeface="+mn-lt"/>
              </a:rPr>
              <a:t>alza</a:t>
            </a:r>
            <a:r>
              <a:rPr lang="en-US" dirty="0">
                <a:latin typeface="+mn-lt"/>
              </a:rPr>
              <a:t> de 4cm:</a:t>
            </a:r>
          </a:p>
          <a:p>
            <a:r>
              <a:rPr lang="en-US" dirty="0" err="1">
                <a:latin typeface="+mn-lt"/>
              </a:rPr>
              <a:t>Discrepancia</a:t>
            </a:r>
            <a:r>
              <a:rPr lang="en-US" dirty="0">
                <a:latin typeface="+mn-lt"/>
              </a:rPr>
              <a:t> de 4cm</a:t>
            </a:r>
          </a:p>
          <a:p>
            <a:r>
              <a:rPr lang="en-US" dirty="0" err="1">
                <a:latin typeface="+mn-lt"/>
              </a:rPr>
              <a:t>Genuvalgo</a:t>
            </a:r>
            <a:r>
              <a:rPr lang="en-US" dirty="0">
                <a:latin typeface="+mn-lt"/>
              </a:rPr>
              <a:t> Stevens +3 </a:t>
            </a:r>
          </a:p>
          <a:p>
            <a:r>
              <a:rPr lang="en-US" dirty="0">
                <a:latin typeface="+mn-lt"/>
              </a:rPr>
              <a:t>(24º Derecho, 4º Izquierdo)</a:t>
            </a:r>
          </a:p>
          <a:p>
            <a:endParaRPr lang="en-US" dirty="0"/>
          </a:p>
          <a:p>
            <a:endParaRPr lang="en-US" dirty="0"/>
          </a:p>
          <a:p>
            <a:endParaRPr lang="es-ES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C01B643-FB4C-4755-D00D-EAF77A3412FC}"/>
              </a:ext>
            </a:extLst>
          </p:cNvPr>
          <p:cNvCxnSpPr/>
          <p:nvPr/>
        </p:nvCxnSpPr>
        <p:spPr>
          <a:xfrm flipH="1">
            <a:off x="807715" y="899790"/>
            <a:ext cx="144016" cy="3888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708742F-2395-569F-6B21-EC58C974B4E4}"/>
              </a:ext>
            </a:extLst>
          </p:cNvPr>
          <p:cNvCxnSpPr>
            <a:cxnSpLocks/>
          </p:cNvCxnSpPr>
          <p:nvPr/>
        </p:nvCxnSpPr>
        <p:spPr>
          <a:xfrm>
            <a:off x="1871087" y="674687"/>
            <a:ext cx="88756" cy="41135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85C72EF-5A95-A2C0-29CC-A91D0BFFF559}"/>
              </a:ext>
            </a:extLst>
          </p:cNvPr>
          <p:cNvCxnSpPr>
            <a:cxnSpLocks/>
          </p:cNvCxnSpPr>
          <p:nvPr/>
        </p:nvCxnSpPr>
        <p:spPr>
          <a:xfrm flipH="1">
            <a:off x="748274" y="557908"/>
            <a:ext cx="112281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9657CE59-FCB0-0FA3-A7B0-1A33A1CEDE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083"/>
          <a:stretch/>
        </p:blipFill>
        <p:spPr>
          <a:xfrm>
            <a:off x="2666731" y="66180"/>
            <a:ext cx="2166836" cy="49703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5BFCEB8-8AC5-ACAC-8C52-8864AB3DCC63}"/>
              </a:ext>
            </a:extLst>
          </p:cNvPr>
          <p:cNvSpPr txBox="1"/>
          <p:nvPr/>
        </p:nvSpPr>
        <p:spPr>
          <a:xfrm>
            <a:off x="2895947" y="494543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 alza de 4cm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2869463-B3D8-B1E3-3B7F-968380E96CAD}"/>
              </a:ext>
            </a:extLst>
          </p:cNvPr>
          <p:cNvCxnSpPr>
            <a:cxnSpLocks/>
          </p:cNvCxnSpPr>
          <p:nvPr/>
        </p:nvCxnSpPr>
        <p:spPr>
          <a:xfrm>
            <a:off x="4192091" y="651478"/>
            <a:ext cx="88756" cy="41135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640FBC8-A391-CF65-AB0B-339A11BA765B}"/>
              </a:ext>
            </a:extLst>
          </p:cNvPr>
          <p:cNvCxnSpPr>
            <a:cxnSpLocks/>
          </p:cNvCxnSpPr>
          <p:nvPr/>
        </p:nvCxnSpPr>
        <p:spPr>
          <a:xfrm>
            <a:off x="3251036" y="679148"/>
            <a:ext cx="88756" cy="41135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60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63C3-3FE2-F69B-5A1C-F4291DAC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F760086-EBA9-157E-3793-639699212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18" y="3800178"/>
            <a:ext cx="1988209" cy="149115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30AD4F5-4860-C6F9-6B1B-B2B3E00B0D98}"/>
              </a:ext>
            </a:extLst>
          </p:cNvPr>
          <p:cNvSpPr txBox="1"/>
          <p:nvPr/>
        </p:nvSpPr>
        <p:spPr>
          <a:xfrm>
            <a:off x="4435703" y="213022"/>
            <a:ext cx="3313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¿</a:t>
            </a:r>
            <a:r>
              <a:rPr lang="en-US" dirty="0" err="1"/>
              <a:t>Tratamiento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F26D58-9011-BCE2-57B6-4B2F78DE4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233844"/>
            <a:ext cx="2448272" cy="488780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A2B4E38-8F42-81DE-488B-74A58C1F8764}"/>
              </a:ext>
            </a:extLst>
          </p:cNvPr>
          <p:cNvSpPr txBox="1"/>
          <p:nvPr/>
        </p:nvSpPr>
        <p:spPr>
          <a:xfrm>
            <a:off x="3356010" y="674687"/>
            <a:ext cx="33132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Opción A:</a:t>
            </a:r>
          </a:p>
          <a:p>
            <a:r>
              <a:rPr lang="es-ES" dirty="0"/>
              <a:t>Crecimiento guiado con placa en 8 medial en fémur distal y </a:t>
            </a:r>
            <a:r>
              <a:rPr lang="es-ES" dirty="0" err="1"/>
              <a:t>epifisiodesis</a:t>
            </a:r>
            <a:r>
              <a:rPr lang="es-ES" dirty="0"/>
              <a:t> definitiva en tibia y fémur contralaterales.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8B8C388-5E17-8451-D2BB-BC8C44003A46}"/>
              </a:ext>
            </a:extLst>
          </p:cNvPr>
          <p:cNvSpPr txBox="1"/>
          <p:nvPr/>
        </p:nvSpPr>
        <p:spPr>
          <a:xfrm>
            <a:off x="3255987" y="2244347"/>
            <a:ext cx="3960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Problema:</a:t>
            </a:r>
          </a:p>
          <a:p>
            <a:r>
              <a:rPr lang="es-ES" dirty="0"/>
              <a:t>Crecimiento insuficiente</a:t>
            </a:r>
          </a:p>
          <a:p>
            <a:r>
              <a:rPr lang="es-ES" dirty="0"/>
              <a:t>Fisis dañada por radioterapia,</a:t>
            </a:r>
          </a:p>
          <a:p>
            <a:r>
              <a:rPr lang="es-ES" dirty="0"/>
              <a:t> poco predecible.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F9E8D32-A7F9-523D-C358-30FC57FD8160}"/>
              </a:ext>
            </a:extLst>
          </p:cNvPr>
          <p:cNvPicPr/>
          <p:nvPr/>
        </p:nvPicPr>
        <p:blipFill rotWithShape="1">
          <a:blip r:embed="rId4"/>
          <a:srcRect l="12523" r="18602"/>
          <a:stretch/>
        </p:blipFill>
        <p:spPr>
          <a:xfrm>
            <a:off x="7228512" y="447400"/>
            <a:ext cx="2492265" cy="4793211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7E3722CC-4D09-6EE8-03F0-7BA66BBDFEC7}"/>
              </a:ext>
            </a:extLst>
          </p:cNvPr>
          <p:cNvSpPr/>
          <p:nvPr/>
        </p:nvSpPr>
        <p:spPr>
          <a:xfrm rot="890361">
            <a:off x="8154542" y="2833095"/>
            <a:ext cx="321806" cy="299829"/>
          </a:xfrm>
          <a:custGeom>
            <a:avLst/>
            <a:gdLst>
              <a:gd name="connsiteX0" fmla="*/ 484632 w 671372"/>
              <a:gd name="connsiteY0" fmla="*/ 64683 h 643298"/>
              <a:gd name="connsiteX1" fmla="*/ 484632 w 671372"/>
              <a:gd name="connsiteY1" fmla="*/ 64683 h 643298"/>
              <a:gd name="connsiteX2" fmla="*/ 164592 w 671372"/>
              <a:gd name="connsiteY2" fmla="*/ 73827 h 643298"/>
              <a:gd name="connsiteX3" fmla="*/ 128016 w 671372"/>
              <a:gd name="connsiteY3" fmla="*/ 92115 h 643298"/>
              <a:gd name="connsiteX4" fmla="*/ 73152 w 671372"/>
              <a:gd name="connsiteY4" fmla="*/ 101259 h 643298"/>
              <a:gd name="connsiteX5" fmla="*/ 36576 w 671372"/>
              <a:gd name="connsiteY5" fmla="*/ 110403 h 643298"/>
              <a:gd name="connsiteX6" fmla="*/ 9144 w 671372"/>
              <a:gd name="connsiteY6" fmla="*/ 119547 h 643298"/>
              <a:gd name="connsiteX7" fmla="*/ 9144 w 671372"/>
              <a:gd name="connsiteY7" fmla="*/ 119547 h 643298"/>
              <a:gd name="connsiteX8" fmla="*/ 0 w 671372"/>
              <a:gd name="connsiteY8" fmla="*/ 192699 h 643298"/>
              <a:gd name="connsiteX9" fmla="*/ 457200 w 671372"/>
              <a:gd name="connsiteY9" fmla="*/ 201843 h 643298"/>
              <a:gd name="connsiteX10" fmla="*/ 457200 w 671372"/>
              <a:gd name="connsiteY10" fmla="*/ 201843 h 643298"/>
              <a:gd name="connsiteX11" fmla="*/ 502920 w 671372"/>
              <a:gd name="connsiteY11" fmla="*/ 284139 h 643298"/>
              <a:gd name="connsiteX12" fmla="*/ 521208 w 671372"/>
              <a:gd name="connsiteY12" fmla="*/ 311571 h 643298"/>
              <a:gd name="connsiteX13" fmla="*/ 521208 w 671372"/>
              <a:gd name="connsiteY13" fmla="*/ 339003 h 643298"/>
              <a:gd name="connsiteX14" fmla="*/ 521208 w 671372"/>
              <a:gd name="connsiteY14" fmla="*/ 339003 h 643298"/>
              <a:gd name="connsiteX15" fmla="*/ 438912 w 671372"/>
              <a:gd name="connsiteY15" fmla="*/ 393867 h 643298"/>
              <a:gd name="connsiteX16" fmla="*/ 402336 w 671372"/>
              <a:gd name="connsiteY16" fmla="*/ 403011 h 643298"/>
              <a:gd name="connsiteX17" fmla="*/ 338328 w 671372"/>
              <a:gd name="connsiteY17" fmla="*/ 448731 h 643298"/>
              <a:gd name="connsiteX18" fmla="*/ 283464 w 671372"/>
              <a:gd name="connsiteY18" fmla="*/ 476163 h 643298"/>
              <a:gd name="connsiteX19" fmla="*/ 237744 w 671372"/>
              <a:gd name="connsiteY19" fmla="*/ 512739 h 643298"/>
              <a:gd name="connsiteX20" fmla="*/ 192024 w 671372"/>
              <a:gd name="connsiteY20" fmla="*/ 540171 h 643298"/>
              <a:gd name="connsiteX21" fmla="*/ 146304 w 671372"/>
              <a:gd name="connsiteY21" fmla="*/ 567603 h 643298"/>
              <a:gd name="connsiteX22" fmla="*/ 146304 w 671372"/>
              <a:gd name="connsiteY22" fmla="*/ 567603 h 643298"/>
              <a:gd name="connsiteX23" fmla="*/ 210312 w 671372"/>
              <a:gd name="connsiteY23" fmla="*/ 613323 h 643298"/>
              <a:gd name="connsiteX24" fmla="*/ 210312 w 671372"/>
              <a:gd name="connsiteY24" fmla="*/ 604179 h 643298"/>
              <a:gd name="connsiteX25" fmla="*/ 210312 w 671372"/>
              <a:gd name="connsiteY25" fmla="*/ 604179 h 643298"/>
              <a:gd name="connsiteX26" fmla="*/ 310896 w 671372"/>
              <a:gd name="connsiteY26" fmla="*/ 558459 h 643298"/>
              <a:gd name="connsiteX27" fmla="*/ 374904 w 671372"/>
              <a:gd name="connsiteY27" fmla="*/ 540171 h 643298"/>
              <a:gd name="connsiteX28" fmla="*/ 521208 w 671372"/>
              <a:gd name="connsiteY28" fmla="*/ 476163 h 643298"/>
              <a:gd name="connsiteX29" fmla="*/ 557784 w 671372"/>
              <a:gd name="connsiteY29" fmla="*/ 448731 h 643298"/>
              <a:gd name="connsiteX30" fmla="*/ 585216 w 671372"/>
              <a:gd name="connsiteY30" fmla="*/ 439587 h 643298"/>
              <a:gd name="connsiteX31" fmla="*/ 585216 w 671372"/>
              <a:gd name="connsiteY31" fmla="*/ 430443 h 643298"/>
              <a:gd name="connsiteX32" fmla="*/ 585216 w 671372"/>
              <a:gd name="connsiteY32" fmla="*/ 430443 h 643298"/>
              <a:gd name="connsiteX33" fmla="*/ 667512 w 671372"/>
              <a:gd name="connsiteY33" fmla="*/ 421299 h 643298"/>
              <a:gd name="connsiteX34" fmla="*/ 658368 w 671372"/>
              <a:gd name="connsiteY34" fmla="*/ 375579 h 643298"/>
              <a:gd name="connsiteX35" fmla="*/ 658368 w 671372"/>
              <a:gd name="connsiteY35" fmla="*/ 375579 h 643298"/>
              <a:gd name="connsiteX36" fmla="*/ 594360 w 671372"/>
              <a:gd name="connsiteY36" fmla="*/ 320715 h 643298"/>
              <a:gd name="connsiteX37" fmla="*/ 557784 w 671372"/>
              <a:gd name="connsiteY37" fmla="*/ 256707 h 643298"/>
              <a:gd name="connsiteX38" fmla="*/ 539496 w 671372"/>
              <a:gd name="connsiteY38" fmla="*/ 229275 h 643298"/>
              <a:gd name="connsiteX39" fmla="*/ 521208 w 671372"/>
              <a:gd name="connsiteY39" fmla="*/ 165267 h 643298"/>
              <a:gd name="connsiteX40" fmla="*/ 512064 w 671372"/>
              <a:gd name="connsiteY40" fmla="*/ 46395 h 643298"/>
              <a:gd name="connsiteX41" fmla="*/ 493776 w 671372"/>
              <a:gd name="connsiteY41" fmla="*/ 675 h 643298"/>
              <a:gd name="connsiteX42" fmla="*/ 475488 w 671372"/>
              <a:gd name="connsiteY42" fmla="*/ 28107 h 643298"/>
              <a:gd name="connsiteX43" fmla="*/ 484632 w 671372"/>
              <a:gd name="connsiteY43" fmla="*/ 64683 h 643298"/>
              <a:gd name="connsiteX44" fmla="*/ 484632 w 671372"/>
              <a:gd name="connsiteY44" fmla="*/ 64683 h 643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71372" h="643298">
                <a:moveTo>
                  <a:pt x="484632" y="64683"/>
                </a:moveTo>
                <a:lnTo>
                  <a:pt x="484632" y="64683"/>
                </a:lnTo>
                <a:cubicBezTo>
                  <a:pt x="377952" y="67731"/>
                  <a:pt x="271001" y="65642"/>
                  <a:pt x="164592" y="73827"/>
                </a:cubicBezTo>
                <a:cubicBezTo>
                  <a:pt x="151001" y="74872"/>
                  <a:pt x="141072" y="88198"/>
                  <a:pt x="128016" y="92115"/>
                </a:cubicBezTo>
                <a:cubicBezTo>
                  <a:pt x="110258" y="97443"/>
                  <a:pt x="91332" y="97623"/>
                  <a:pt x="73152" y="101259"/>
                </a:cubicBezTo>
                <a:cubicBezTo>
                  <a:pt x="60829" y="103724"/>
                  <a:pt x="48660" y="106951"/>
                  <a:pt x="36576" y="110403"/>
                </a:cubicBezTo>
                <a:cubicBezTo>
                  <a:pt x="27308" y="113051"/>
                  <a:pt x="9144" y="119547"/>
                  <a:pt x="9144" y="119547"/>
                </a:cubicBezTo>
                <a:lnTo>
                  <a:pt x="9144" y="119547"/>
                </a:lnTo>
                <a:lnTo>
                  <a:pt x="0" y="192699"/>
                </a:lnTo>
                <a:cubicBezTo>
                  <a:pt x="243604" y="208939"/>
                  <a:pt x="91339" y="201843"/>
                  <a:pt x="457200" y="201843"/>
                </a:cubicBezTo>
                <a:lnTo>
                  <a:pt x="457200" y="201843"/>
                </a:lnTo>
                <a:cubicBezTo>
                  <a:pt x="472440" y="229275"/>
                  <a:pt x="487108" y="257033"/>
                  <a:pt x="502920" y="284139"/>
                </a:cubicBezTo>
                <a:cubicBezTo>
                  <a:pt x="508457" y="293632"/>
                  <a:pt x="517733" y="301145"/>
                  <a:pt x="521208" y="311571"/>
                </a:cubicBezTo>
                <a:cubicBezTo>
                  <a:pt x="524100" y="320246"/>
                  <a:pt x="521208" y="329859"/>
                  <a:pt x="521208" y="339003"/>
                </a:cubicBezTo>
                <a:lnTo>
                  <a:pt x="521208" y="339003"/>
                </a:lnTo>
                <a:cubicBezTo>
                  <a:pt x="493776" y="357291"/>
                  <a:pt x="467940" y="378236"/>
                  <a:pt x="438912" y="393867"/>
                </a:cubicBezTo>
                <a:cubicBezTo>
                  <a:pt x="427847" y="399825"/>
                  <a:pt x="413369" y="396993"/>
                  <a:pt x="402336" y="403011"/>
                </a:cubicBezTo>
                <a:cubicBezTo>
                  <a:pt x="379318" y="415566"/>
                  <a:pt x="360658" y="434989"/>
                  <a:pt x="338328" y="448731"/>
                </a:cubicBezTo>
                <a:cubicBezTo>
                  <a:pt x="320914" y="459447"/>
                  <a:pt x="300714" y="465186"/>
                  <a:pt x="283464" y="476163"/>
                </a:cubicBezTo>
                <a:cubicBezTo>
                  <a:pt x="266998" y="486641"/>
                  <a:pt x="253733" y="501547"/>
                  <a:pt x="237744" y="512739"/>
                </a:cubicBezTo>
                <a:cubicBezTo>
                  <a:pt x="223184" y="522931"/>
                  <a:pt x="206242" y="529507"/>
                  <a:pt x="192024" y="540171"/>
                </a:cubicBezTo>
                <a:cubicBezTo>
                  <a:pt x="149701" y="571914"/>
                  <a:pt x="182511" y="567603"/>
                  <a:pt x="146304" y="567603"/>
                </a:cubicBezTo>
                <a:lnTo>
                  <a:pt x="146304" y="567603"/>
                </a:lnTo>
                <a:cubicBezTo>
                  <a:pt x="195814" y="633617"/>
                  <a:pt x="195051" y="674367"/>
                  <a:pt x="210312" y="613323"/>
                </a:cubicBezTo>
                <a:cubicBezTo>
                  <a:pt x="211051" y="610366"/>
                  <a:pt x="210312" y="607227"/>
                  <a:pt x="210312" y="604179"/>
                </a:cubicBezTo>
                <a:lnTo>
                  <a:pt x="210312" y="604179"/>
                </a:lnTo>
                <a:cubicBezTo>
                  <a:pt x="243840" y="588939"/>
                  <a:pt x="276571" y="571808"/>
                  <a:pt x="310896" y="558459"/>
                </a:cubicBezTo>
                <a:cubicBezTo>
                  <a:pt x="331577" y="550416"/>
                  <a:pt x="354826" y="549619"/>
                  <a:pt x="374904" y="540171"/>
                </a:cubicBezTo>
                <a:cubicBezTo>
                  <a:pt x="527947" y="468151"/>
                  <a:pt x="407443" y="495124"/>
                  <a:pt x="521208" y="476163"/>
                </a:cubicBezTo>
                <a:cubicBezTo>
                  <a:pt x="533400" y="467019"/>
                  <a:pt x="544552" y="456292"/>
                  <a:pt x="557784" y="448731"/>
                </a:cubicBezTo>
                <a:cubicBezTo>
                  <a:pt x="566153" y="443949"/>
                  <a:pt x="577196" y="444934"/>
                  <a:pt x="585216" y="439587"/>
                </a:cubicBezTo>
                <a:cubicBezTo>
                  <a:pt x="587752" y="437896"/>
                  <a:pt x="585216" y="433491"/>
                  <a:pt x="585216" y="430443"/>
                </a:cubicBezTo>
                <a:lnTo>
                  <a:pt x="585216" y="430443"/>
                </a:lnTo>
                <a:cubicBezTo>
                  <a:pt x="612648" y="427395"/>
                  <a:pt x="645431" y="437859"/>
                  <a:pt x="667512" y="421299"/>
                </a:cubicBezTo>
                <a:cubicBezTo>
                  <a:pt x="679945" y="411974"/>
                  <a:pt x="658368" y="375579"/>
                  <a:pt x="658368" y="375579"/>
                </a:cubicBezTo>
                <a:lnTo>
                  <a:pt x="658368" y="375579"/>
                </a:lnTo>
                <a:cubicBezTo>
                  <a:pt x="637032" y="357291"/>
                  <a:pt x="614231" y="340586"/>
                  <a:pt x="594360" y="320715"/>
                </a:cubicBezTo>
                <a:cubicBezTo>
                  <a:pt x="579508" y="305863"/>
                  <a:pt x="567346" y="273441"/>
                  <a:pt x="557784" y="256707"/>
                </a:cubicBezTo>
                <a:cubicBezTo>
                  <a:pt x="552332" y="247165"/>
                  <a:pt x="544411" y="239105"/>
                  <a:pt x="539496" y="229275"/>
                </a:cubicBezTo>
                <a:cubicBezTo>
                  <a:pt x="532937" y="216157"/>
                  <a:pt x="524138" y="176986"/>
                  <a:pt x="521208" y="165267"/>
                </a:cubicBezTo>
                <a:cubicBezTo>
                  <a:pt x="518160" y="125643"/>
                  <a:pt x="518597" y="85595"/>
                  <a:pt x="512064" y="46395"/>
                </a:cubicBezTo>
                <a:cubicBezTo>
                  <a:pt x="509366" y="30204"/>
                  <a:pt x="508457" y="8016"/>
                  <a:pt x="493776" y="675"/>
                </a:cubicBezTo>
                <a:cubicBezTo>
                  <a:pt x="483946" y="-4240"/>
                  <a:pt x="481584" y="18963"/>
                  <a:pt x="475488" y="28107"/>
                </a:cubicBezTo>
                <a:cubicBezTo>
                  <a:pt x="478536" y="40299"/>
                  <a:pt x="476781" y="54870"/>
                  <a:pt x="484632" y="64683"/>
                </a:cubicBezTo>
                <a:lnTo>
                  <a:pt x="484632" y="64683"/>
                </a:lnTo>
                <a:close/>
              </a:path>
            </a:pathLst>
          </a:cu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Diagrama de flujo: unión de suma 22">
            <a:extLst>
              <a:ext uri="{FF2B5EF4-FFF2-40B4-BE49-F238E27FC236}">
                <a16:creationId xmlns:a16="http://schemas.microsoft.com/office/drawing/2014/main" id="{5BCE34EA-3CAC-646B-EE9B-93A164D6620F}"/>
              </a:ext>
            </a:extLst>
          </p:cNvPr>
          <p:cNvSpPr/>
          <p:nvPr/>
        </p:nvSpPr>
        <p:spPr>
          <a:xfrm>
            <a:off x="8728595" y="2882655"/>
            <a:ext cx="481719" cy="72008"/>
          </a:xfrm>
          <a:prstGeom prst="flowChartSummingJunc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Diagrama de flujo: unión de suma 23">
            <a:extLst>
              <a:ext uri="{FF2B5EF4-FFF2-40B4-BE49-F238E27FC236}">
                <a16:creationId xmlns:a16="http://schemas.microsoft.com/office/drawing/2014/main" id="{A48D4007-3DD8-F97A-1AB1-FB05960CC397}"/>
              </a:ext>
            </a:extLst>
          </p:cNvPr>
          <p:cNvSpPr/>
          <p:nvPr/>
        </p:nvSpPr>
        <p:spPr>
          <a:xfrm>
            <a:off x="8728595" y="3133129"/>
            <a:ext cx="481719" cy="72008"/>
          </a:xfrm>
          <a:prstGeom prst="flowChartSummingJunc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621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1A89883-F2E3-BA2D-3651-5E5B5BC4E144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189041" y="107702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F9A3B4A3-FD5C-0A00-AC52-39D2BAD5E291}"/>
              </a:ext>
            </a:extLst>
          </p:cNvPr>
          <p:cNvSpPr/>
          <p:nvPr/>
        </p:nvSpPr>
        <p:spPr>
          <a:xfrm>
            <a:off x="761853" y="762045"/>
            <a:ext cx="723332" cy="2215487"/>
          </a:xfrm>
          <a:custGeom>
            <a:avLst/>
            <a:gdLst>
              <a:gd name="connsiteX0" fmla="*/ 127379 w 723332"/>
              <a:gd name="connsiteY0" fmla="*/ 213815 h 2215487"/>
              <a:gd name="connsiteX1" fmla="*/ 127379 w 723332"/>
              <a:gd name="connsiteY1" fmla="*/ 213815 h 2215487"/>
              <a:gd name="connsiteX2" fmla="*/ 104633 w 723332"/>
              <a:gd name="connsiteY2" fmla="*/ 181970 h 2215487"/>
              <a:gd name="connsiteX3" fmla="*/ 40943 w 723332"/>
              <a:gd name="connsiteY3" fmla="*/ 195618 h 2215487"/>
              <a:gd name="connsiteX4" fmla="*/ 27296 w 723332"/>
              <a:gd name="connsiteY4" fmla="*/ 200167 h 2215487"/>
              <a:gd name="connsiteX5" fmla="*/ 9099 w 723332"/>
              <a:gd name="connsiteY5" fmla="*/ 241111 h 2215487"/>
              <a:gd name="connsiteX6" fmla="*/ 0 w 723332"/>
              <a:gd name="connsiteY6" fmla="*/ 268406 h 2215487"/>
              <a:gd name="connsiteX7" fmla="*/ 4549 w 723332"/>
              <a:gd name="connsiteY7" fmla="*/ 327546 h 2215487"/>
              <a:gd name="connsiteX8" fmla="*/ 18197 w 723332"/>
              <a:gd name="connsiteY8" fmla="*/ 350293 h 2215487"/>
              <a:gd name="connsiteX9" fmla="*/ 40943 w 723332"/>
              <a:gd name="connsiteY9" fmla="*/ 377588 h 2215487"/>
              <a:gd name="connsiteX10" fmla="*/ 50042 w 723332"/>
              <a:gd name="connsiteY10" fmla="*/ 404884 h 2215487"/>
              <a:gd name="connsiteX11" fmla="*/ 77338 w 723332"/>
              <a:gd name="connsiteY11" fmla="*/ 450376 h 2215487"/>
              <a:gd name="connsiteX12" fmla="*/ 100084 w 723332"/>
              <a:gd name="connsiteY12" fmla="*/ 486770 h 2215487"/>
              <a:gd name="connsiteX13" fmla="*/ 113732 w 723332"/>
              <a:gd name="connsiteY13" fmla="*/ 536812 h 2215487"/>
              <a:gd name="connsiteX14" fmla="*/ 122830 w 723332"/>
              <a:gd name="connsiteY14" fmla="*/ 564108 h 2215487"/>
              <a:gd name="connsiteX15" fmla="*/ 127379 w 723332"/>
              <a:gd name="connsiteY15" fmla="*/ 591403 h 2215487"/>
              <a:gd name="connsiteX16" fmla="*/ 136478 w 723332"/>
              <a:gd name="connsiteY16" fmla="*/ 614149 h 2215487"/>
              <a:gd name="connsiteX17" fmla="*/ 150126 w 723332"/>
              <a:gd name="connsiteY17" fmla="*/ 655093 h 2215487"/>
              <a:gd name="connsiteX18" fmla="*/ 154675 w 723332"/>
              <a:gd name="connsiteY18" fmla="*/ 696036 h 2215487"/>
              <a:gd name="connsiteX19" fmla="*/ 168323 w 723332"/>
              <a:gd name="connsiteY19" fmla="*/ 746078 h 2215487"/>
              <a:gd name="connsiteX20" fmla="*/ 177421 w 723332"/>
              <a:gd name="connsiteY20" fmla="*/ 759725 h 2215487"/>
              <a:gd name="connsiteX21" fmla="*/ 191069 w 723332"/>
              <a:gd name="connsiteY21" fmla="*/ 796119 h 2215487"/>
              <a:gd name="connsiteX22" fmla="*/ 209266 w 723332"/>
              <a:gd name="connsiteY22" fmla="*/ 832513 h 2215487"/>
              <a:gd name="connsiteX23" fmla="*/ 213815 w 723332"/>
              <a:gd name="connsiteY23" fmla="*/ 859809 h 2215487"/>
              <a:gd name="connsiteX24" fmla="*/ 218364 w 723332"/>
              <a:gd name="connsiteY24" fmla="*/ 896203 h 2215487"/>
              <a:gd name="connsiteX25" fmla="*/ 236561 w 723332"/>
              <a:gd name="connsiteY25" fmla="*/ 959893 h 2215487"/>
              <a:gd name="connsiteX26" fmla="*/ 241111 w 723332"/>
              <a:gd name="connsiteY26" fmla="*/ 996287 h 2215487"/>
              <a:gd name="connsiteX27" fmla="*/ 245660 w 723332"/>
              <a:gd name="connsiteY27" fmla="*/ 1050878 h 2215487"/>
              <a:gd name="connsiteX28" fmla="*/ 250209 w 723332"/>
              <a:gd name="connsiteY28" fmla="*/ 1078173 h 2215487"/>
              <a:gd name="connsiteX29" fmla="*/ 254758 w 723332"/>
              <a:gd name="connsiteY29" fmla="*/ 1114567 h 2215487"/>
              <a:gd name="connsiteX30" fmla="*/ 259308 w 723332"/>
              <a:gd name="connsiteY30" fmla="*/ 1128215 h 2215487"/>
              <a:gd name="connsiteX31" fmla="*/ 263857 w 723332"/>
              <a:gd name="connsiteY31" fmla="*/ 1150961 h 2215487"/>
              <a:gd name="connsiteX32" fmla="*/ 277505 w 723332"/>
              <a:gd name="connsiteY32" fmla="*/ 1160060 h 2215487"/>
              <a:gd name="connsiteX33" fmla="*/ 282054 w 723332"/>
              <a:gd name="connsiteY33" fmla="*/ 1178257 h 2215487"/>
              <a:gd name="connsiteX34" fmla="*/ 286603 w 723332"/>
              <a:gd name="connsiteY34" fmla="*/ 1191905 h 2215487"/>
              <a:gd name="connsiteX35" fmla="*/ 295702 w 723332"/>
              <a:gd name="connsiteY35" fmla="*/ 1228299 h 2215487"/>
              <a:gd name="connsiteX36" fmla="*/ 309349 w 723332"/>
              <a:gd name="connsiteY36" fmla="*/ 1269242 h 2215487"/>
              <a:gd name="connsiteX37" fmla="*/ 318448 w 723332"/>
              <a:gd name="connsiteY37" fmla="*/ 1382973 h 2215487"/>
              <a:gd name="connsiteX38" fmla="*/ 327546 w 723332"/>
              <a:gd name="connsiteY38" fmla="*/ 1446663 h 2215487"/>
              <a:gd name="connsiteX39" fmla="*/ 332096 w 723332"/>
              <a:gd name="connsiteY39" fmla="*/ 1487606 h 2215487"/>
              <a:gd name="connsiteX40" fmla="*/ 341194 w 723332"/>
              <a:gd name="connsiteY40" fmla="*/ 1601337 h 2215487"/>
              <a:gd name="connsiteX41" fmla="*/ 345743 w 723332"/>
              <a:gd name="connsiteY41" fmla="*/ 1619534 h 2215487"/>
              <a:gd name="connsiteX42" fmla="*/ 350293 w 723332"/>
              <a:gd name="connsiteY42" fmla="*/ 1651379 h 2215487"/>
              <a:gd name="connsiteX43" fmla="*/ 359391 w 723332"/>
              <a:gd name="connsiteY43" fmla="*/ 1683224 h 2215487"/>
              <a:gd name="connsiteX44" fmla="*/ 354842 w 723332"/>
              <a:gd name="connsiteY44" fmla="*/ 1878842 h 2215487"/>
              <a:gd name="connsiteX45" fmla="*/ 336645 w 723332"/>
              <a:gd name="connsiteY45" fmla="*/ 1892490 h 2215487"/>
              <a:gd name="connsiteX46" fmla="*/ 322997 w 723332"/>
              <a:gd name="connsiteY46" fmla="*/ 1915236 h 2215487"/>
              <a:gd name="connsiteX47" fmla="*/ 313899 w 723332"/>
              <a:gd name="connsiteY47" fmla="*/ 1947081 h 2215487"/>
              <a:gd name="connsiteX48" fmla="*/ 300251 w 723332"/>
              <a:gd name="connsiteY48" fmla="*/ 1960728 h 2215487"/>
              <a:gd name="connsiteX49" fmla="*/ 295702 w 723332"/>
              <a:gd name="connsiteY49" fmla="*/ 1978925 h 2215487"/>
              <a:gd name="connsiteX50" fmla="*/ 304800 w 723332"/>
              <a:gd name="connsiteY50" fmla="*/ 2160896 h 2215487"/>
              <a:gd name="connsiteX51" fmla="*/ 313899 w 723332"/>
              <a:gd name="connsiteY51" fmla="*/ 2174543 h 2215487"/>
              <a:gd name="connsiteX52" fmla="*/ 327546 w 723332"/>
              <a:gd name="connsiteY52" fmla="*/ 2179093 h 2215487"/>
              <a:gd name="connsiteX53" fmla="*/ 341194 w 723332"/>
              <a:gd name="connsiteY53" fmla="*/ 2188191 h 2215487"/>
              <a:gd name="connsiteX54" fmla="*/ 395785 w 723332"/>
              <a:gd name="connsiteY54" fmla="*/ 2183642 h 2215487"/>
              <a:gd name="connsiteX55" fmla="*/ 409433 w 723332"/>
              <a:gd name="connsiteY55" fmla="*/ 2174543 h 2215487"/>
              <a:gd name="connsiteX56" fmla="*/ 445827 w 723332"/>
              <a:gd name="connsiteY56" fmla="*/ 2138149 h 2215487"/>
              <a:gd name="connsiteX57" fmla="*/ 464024 w 723332"/>
              <a:gd name="connsiteY57" fmla="*/ 2124502 h 2215487"/>
              <a:gd name="connsiteX58" fmla="*/ 491320 w 723332"/>
              <a:gd name="connsiteY58" fmla="*/ 2115403 h 2215487"/>
              <a:gd name="connsiteX59" fmla="*/ 514066 w 723332"/>
              <a:gd name="connsiteY59" fmla="*/ 2124502 h 2215487"/>
              <a:gd name="connsiteX60" fmla="*/ 527714 w 723332"/>
              <a:gd name="connsiteY60" fmla="*/ 2129051 h 2215487"/>
              <a:gd name="connsiteX61" fmla="*/ 545911 w 723332"/>
              <a:gd name="connsiteY61" fmla="*/ 2174543 h 2215487"/>
              <a:gd name="connsiteX62" fmla="*/ 568657 w 723332"/>
              <a:gd name="connsiteY62" fmla="*/ 2206388 h 2215487"/>
              <a:gd name="connsiteX63" fmla="*/ 586854 w 723332"/>
              <a:gd name="connsiteY63" fmla="*/ 2215487 h 2215487"/>
              <a:gd name="connsiteX64" fmla="*/ 641445 w 723332"/>
              <a:gd name="connsiteY64" fmla="*/ 2210937 h 2215487"/>
              <a:gd name="connsiteX65" fmla="*/ 659642 w 723332"/>
              <a:gd name="connsiteY65" fmla="*/ 2206388 h 2215487"/>
              <a:gd name="connsiteX66" fmla="*/ 686938 w 723332"/>
              <a:gd name="connsiteY66" fmla="*/ 2183642 h 2215487"/>
              <a:gd name="connsiteX67" fmla="*/ 691487 w 723332"/>
              <a:gd name="connsiteY67" fmla="*/ 2169994 h 2215487"/>
              <a:gd name="connsiteX68" fmla="*/ 709684 w 723332"/>
              <a:gd name="connsiteY68" fmla="*/ 2151797 h 2215487"/>
              <a:gd name="connsiteX69" fmla="*/ 714233 w 723332"/>
              <a:gd name="connsiteY69" fmla="*/ 2129051 h 2215487"/>
              <a:gd name="connsiteX70" fmla="*/ 723332 w 723332"/>
              <a:gd name="connsiteY70" fmla="*/ 2115403 h 2215487"/>
              <a:gd name="connsiteX71" fmla="*/ 714233 w 723332"/>
              <a:gd name="connsiteY71" fmla="*/ 2028967 h 2215487"/>
              <a:gd name="connsiteX72" fmla="*/ 696036 w 723332"/>
              <a:gd name="connsiteY72" fmla="*/ 1992573 h 2215487"/>
              <a:gd name="connsiteX73" fmla="*/ 682388 w 723332"/>
              <a:gd name="connsiteY73" fmla="*/ 1951630 h 2215487"/>
              <a:gd name="connsiteX74" fmla="*/ 668740 w 723332"/>
              <a:gd name="connsiteY74" fmla="*/ 1928884 h 2215487"/>
              <a:gd name="connsiteX75" fmla="*/ 659642 w 723332"/>
              <a:gd name="connsiteY75" fmla="*/ 1910687 h 2215487"/>
              <a:gd name="connsiteX76" fmla="*/ 650543 w 723332"/>
              <a:gd name="connsiteY76" fmla="*/ 1897039 h 2215487"/>
              <a:gd name="connsiteX77" fmla="*/ 627797 w 723332"/>
              <a:gd name="connsiteY77" fmla="*/ 1865194 h 2215487"/>
              <a:gd name="connsiteX78" fmla="*/ 618699 w 723332"/>
              <a:gd name="connsiteY78" fmla="*/ 1851546 h 2215487"/>
              <a:gd name="connsiteX79" fmla="*/ 614149 w 723332"/>
              <a:gd name="connsiteY79" fmla="*/ 1833349 h 2215487"/>
              <a:gd name="connsiteX80" fmla="*/ 600502 w 723332"/>
              <a:gd name="connsiteY80" fmla="*/ 1824251 h 2215487"/>
              <a:gd name="connsiteX81" fmla="*/ 591403 w 723332"/>
              <a:gd name="connsiteY81" fmla="*/ 1810603 h 2215487"/>
              <a:gd name="connsiteX82" fmla="*/ 582305 w 723332"/>
              <a:gd name="connsiteY82" fmla="*/ 1792406 h 2215487"/>
              <a:gd name="connsiteX83" fmla="*/ 568657 w 723332"/>
              <a:gd name="connsiteY83" fmla="*/ 1778758 h 2215487"/>
              <a:gd name="connsiteX84" fmla="*/ 559558 w 723332"/>
              <a:gd name="connsiteY84" fmla="*/ 1765111 h 2215487"/>
              <a:gd name="connsiteX85" fmla="*/ 541361 w 723332"/>
              <a:gd name="connsiteY85" fmla="*/ 1701421 h 2215487"/>
              <a:gd name="connsiteX86" fmla="*/ 532263 w 723332"/>
              <a:gd name="connsiteY86" fmla="*/ 1646830 h 2215487"/>
              <a:gd name="connsiteX87" fmla="*/ 527714 w 723332"/>
              <a:gd name="connsiteY87" fmla="*/ 1628633 h 2215487"/>
              <a:gd name="connsiteX88" fmla="*/ 514066 w 723332"/>
              <a:gd name="connsiteY88" fmla="*/ 1610436 h 2215487"/>
              <a:gd name="connsiteX89" fmla="*/ 504967 w 723332"/>
              <a:gd name="connsiteY89" fmla="*/ 1574042 h 2215487"/>
              <a:gd name="connsiteX90" fmla="*/ 495869 w 723332"/>
              <a:gd name="connsiteY90" fmla="*/ 1533099 h 2215487"/>
              <a:gd name="connsiteX91" fmla="*/ 468573 w 723332"/>
              <a:gd name="connsiteY91" fmla="*/ 1446663 h 2215487"/>
              <a:gd name="connsiteX92" fmla="*/ 464024 w 723332"/>
              <a:gd name="connsiteY92" fmla="*/ 1423916 h 2215487"/>
              <a:gd name="connsiteX93" fmla="*/ 459475 w 723332"/>
              <a:gd name="connsiteY93" fmla="*/ 1392072 h 2215487"/>
              <a:gd name="connsiteX94" fmla="*/ 450376 w 723332"/>
              <a:gd name="connsiteY94" fmla="*/ 1373875 h 2215487"/>
              <a:gd name="connsiteX95" fmla="*/ 427630 w 723332"/>
              <a:gd name="connsiteY95" fmla="*/ 1278340 h 2215487"/>
              <a:gd name="connsiteX96" fmla="*/ 409433 w 723332"/>
              <a:gd name="connsiteY96" fmla="*/ 1087272 h 2215487"/>
              <a:gd name="connsiteX97" fmla="*/ 395785 w 723332"/>
              <a:gd name="connsiteY97" fmla="*/ 1028131 h 2215487"/>
              <a:gd name="connsiteX98" fmla="*/ 391236 w 723332"/>
              <a:gd name="connsiteY98" fmla="*/ 1014484 h 2215487"/>
              <a:gd name="connsiteX99" fmla="*/ 386687 w 723332"/>
              <a:gd name="connsiteY99" fmla="*/ 982639 h 2215487"/>
              <a:gd name="connsiteX100" fmla="*/ 377588 w 723332"/>
              <a:gd name="connsiteY100" fmla="*/ 968991 h 2215487"/>
              <a:gd name="connsiteX101" fmla="*/ 368490 w 723332"/>
              <a:gd name="connsiteY101" fmla="*/ 937146 h 2215487"/>
              <a:gd name="connsiteX102" fmla="*/ 359391 w 723332"/>
              <a:gd name="connsiteY102" fmla="*/ 905302 h 2215487"/>
              <a:gd name="connsiteX103" fmla="*/ 354842 w 723332"/>
              <a:gd name="connsiteY103" fmla="*/ 887105 h 2215487"/>
              <a:gd name="connsiteX104" fmla="*/ 345743 w 723332"/>
              <a:gd name="connsiteY104" fmla="*/ 868908 h 2215487"/>
              <a:gd name="connsiteX105" fmla="*/ 341194 w 723332"/>
              <a:gd name="connsiteY105" fmla="*/ 850711 h 2215487"/>
              <a:gd name="connsiteX106" fmla="*/ 322997 w 723332"/>
              <a:gd name="connsiteY106" fmla="*/ 777922 h 2215487"/>
              <a:gd name="connsiteX107" fmla="*/ 309349 w 723332"/>
              <a:gd name="connsiteY107" fmla="*/ 755176 h 2215487"/>
              <a:gd name="connsiteX108" fmla="*/ 295702 w 723332"/>
              <a:gd name="connsiteY108" fmla="*/ 691487 h 2215487"/>
              <a:gd name="connsiteX109" fmla="*/ 286603 w 723332"/>
              <a:gd name="connsiteY109" fmla="*/ 655093 h 2215487"/>
              <a:gd name="connsiteX110" fmla="*/ 282054 w 723332"/>
              <a:gd name="connsiteY110" fmla="*/ 636896 h 2215487"/>
              <a:gd name="connsiteX111" fmla="*/ 272955 w 723332"/>
              <a:gd name="connsiteY111" fmla="*/ 559558 h 2215487"/>
              <a:gd name="connsiteX112" fmla="*/ 268406 w 723332"/>
              <a:gd name="connsiteY112" fmla="*/ 541361 h 2215487"/>
              <a:gd name="connsiteX113" fmla="*/ 259308 w 723332"/>
              <a:gd name="connsiteY113" fmla="*/ 500418 h 2215487"/>
              <a:gd name="connsiteX114" fmla="*/ 254758 w 723332"/>
              <a:gd name="connsiteY114" fmla="*/ 436728 h 2215487"/>
              <a:gd name="connsiteX115" fmla="*/ 272955 w 723332"/>
              <a:gd name="connsiteY115" fmla="*/ 300251 h 2215487"/>
              <a:gd name="connsiteX116" fmla="*/ 286603 w 723332"/>
              <a:gd name="connsiteY116" fmla="*/ 277505 h 2215487"/>
              <a:gd name="connsiteX117" fmla="*/ 304800 w 723332"/>
              <a:gd name="connsiteY117" fmla="*/ 254758 h 2215487"/>
              <a:gd name="connsiteX118" fmla="*/ 332096 w 723332"/>
              <a:gd name="connsiteY118" fmla="*/ 227463 h 2215487"/>
              <a:gd name="connsiteX119" fmla="*/ 363940 w 723332"/>
              <a:gd name="connsiteY119" fmla="*/ 218364 h 2215487"/>
              <a:gd name="connsiteX120" fmla="*/ 382138 w 723332"/>
              <a:gd name="connsiteY120" fmla="*/ 209266 h 2215487"/>
              <a:gd name="connsiteX121" fmla="*/ 395785 w 723332"/>
              <a:gd name="connsiteY121" fmla="*/ 195618 h 2215487"/>
              <a:gd name="connsiteX122" fmla="*/ 409433 w 723332"/>
              <a:gd name="connsiteY122" fmla="*/ 191069 h 2215487"/>
              <a:gd name="connsiteX123" fmla="*/ 423081 w 723332"/>
              <a:gd name="connsiteY123" fmla="*/ 172872 h 2215487"/>
              <a:gd name="connsiteX124" fmla="*/ 427630 w 723332"/>
              <a:gd name="connsiteY124" fmla="*/ 154675 h 2215487"/>
              <a:gd name="connsiteX125" fmla="*/ 432179 w 723332"/>
              <a:gd name="connsiteY125" fmla="*/ 141027 h 2215487"/>
              <a:gd name="connsiteX126" fmla="*/ 427630 w 723332"/>
              <a:gd name="connsiteY126" fmla="*/ 86436 h 2215487"/>
              <a:gd name="connsiteX127" fmla="*/ 395785 w 723332"/>
              <a:gd name="connsiteY127" fmla="*/ 45493 h 2215487"/>
              <a:gd name="connsiteX128" fmla="*/ 377588 w 723332"/>
              <a:gd name="connsiteY128" fmla="*/ 31845 h 2215487"/>
              <a:gd name="connsiteX129" fmla="*/ 363940 w 723332"/>
              <a:gd name="connsiteY129" fmla="*/ 13648 h 2215487"/>
              <a:gd name="connsiteX130" fmla="*/ 350293 w 723332"/>
              <a:gd name="connsiteY130" fmla="*/ 9099 h 2215487"/>
              <a:gd name="connsiteX131" fmla="*/ 332096 w 723332"/>
              <a:gd name="connsiteY131" fmla="*/ 0 h 2215487"/>
              <a:gd name="connsiteX132" fmla="*/ 263857 w 723332"/>
              <a:gd name="connsiteY132" fmla="*/ 4549 h 2215487"/>
              <a:gd name="connsiteX133" fmla="*/ 250209 w 723332"/>
              <a:gd name="connsiteY133" fmla="*/ 13648 h 2215487"/>
              <a:gd name="connsiteX134" fmla="*/ 236561 w 723332"/>
              <a:gd name="connsiteY134" fmla="*/ 18197 h 2215487"/>
              <a:gd name="connsiteX135" fmla="*/ 218364 w 723332"/>
              <a:gd name="connsiteY135" fmla="*/ 27296 h 2215487"/>
              <a:gd name="connsiteX136" fmla="*/ 195618 w 723332"/>
              <a:gd name="connsiteY136" fmla="*/ 59140 h 2215487"/>
              <a:gd name="connsiteX137" fmla="*/ 191069 w 723332"/>
              <a:gd name="connsiteY137" fmla="*/ 72788 h 2215487"/>
              <a:gd name="connsiteX138" fmla="*/ 186520 w 723332"/>
              <a:gd name="connsiteY138" fmla="*/ 168322 h 2215487"/>
              <a:gd name="connsiteX139" fmla="*/ 168323 w 723332"/>
              <a:gd name="connsiteY139" fmla="*/ 177421 h 2215487"/>
              <a:gd name="connsiteX140" fmla="*/ 131929 w 723332"/>
              <a:gd name="connsiteY140" fmla="*/ 191069 h 2215487"/>
              <a:gd name="connsiteX141" fmla="*/ 127379 w 723332"/>
              <a:gd name="connsiteY141" fmla="*/ 213815 h 221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23332" h="2215487">
                <a:moveTo>
                  <a:pt x="127379" y="213815"/>
                </a:moveTo>
                <a:lnTo>
                  <a:pt x="127379" y="213815"/>
                </a:lnTo>
                <a:cubicBezTo>
                  <a:pt x="119797" y="203200"/>
                  <a:pt x="116847" y="186550"/>
                  <a:pt x="104633" y="181970"/>
                </a:cubicBezTo>
                <a:cubicBezTo>
                  <a:pt x="62595" y="166205"/>
                  <a:pt x="64137" y="184021"/>
                  <a:pt x="40943" y="195618"/>
                </a:cubicBezTo>
                <a:cubicBezTo>
                  <a:pt x="36654" y="197762"/>
                  <a:pt x="31845" y="198651"/>
                  <a:pt x="27296" y="200167"/>
                </a:cubicBezTo>
                <a:cubicBezTo>
                  <a:pt x="12876" y="221796"/>
                  <a:pt x="19928" y="208625"/>
                  <a:pt x="9099" y="241111"/>
                </a:cubicBezTo>
                <a:lnTo>
                  <a:pt x="0" y="268406"/>
                </a:lnTo>
                <a:cubicBezTo>
                  <a:pt x="1516" y="288119"/>
                  <a:pt x="260" y="308245"/>
                  <a:pt x="4549" y="327546"/>
                </a:cubicBezTo>
                <a:cubicBezTo>
                  <a:pt x="6467" y="336178"/>
                  <a:pt x="13510" y="342795"/>
                  <a:pt x="18197" y="350293"/>
                </a:cubicBezTo>
                <a:cubicBezTo>
                  <a:pt x="28751" y="367179"/>
                  <a:pt x="25918" y="362562"/>
                  <a:pt x="40943" y="377588"/>
                </a:cubicBezTo>
                <a:cubicBezTo>
                  <a:pt x="43976" y="386687"/>
                  <a:pt x="45753" y="396306"/>
                  <a:pt x="50042" y="404884"/>
                </a:cubicBezTo>
                <a:cubicBezTo>
                  <a:pt x="66301" y="437405"/>
                  <a:pt x="51716" y="410113"/>
                  <a:pt x="77338" y="450376"/>
                </a:cubicBezTo>
                <a:cubicBezTo>
                  <a:pt x="115764" y="510758"/>
                  <a:pt x="72497" y="445391"/>
                  <a:pt x="100084" y="486770"/>
                </a:cubicBezTo>
                <a:cubicBezTo>
                  <a:pt x="112522" y="524087"/>
                  <a:pt x="93209" y="464981"/>
                  <a:pt x="113732" y="536812"/>
                </a:cubicBezTo>
                <a:cubicBezTo>
                  <a:pt x="116367" y="546034"/>
                  <a:pt x="120504" y="554804"/>
                  <a:pt x="122830" y="564108"/>
                </a:cubicBezTo>
                <a:cubicBezTo>
                  <a:pt x="125067" y="573056"/>
                  <a:pt x="124952" y="582504"/>
                  <a:pt x="127379" y="591403"/>
                </a:cubicBezTo>
                <a:cubicBezTo>
                  <a:pt x="129528" y="599281"/>
                  <a:pt x="133731" y="606459"/>
                  <a:pt x="136478" y="614149"/>
                </a:cubicBezTo>
                <a:cubicBezTo>
                  <a:pt x="141317" y="627697"/>
                  <a:pt x="150126" y="655093"/>
                  <a:pt x="150126" y="655093"/>
                </a:cubicBezTo>
                <a:cubicBezTo>
                  <a:pt x="151642" y="668741"/>
                  <a:pt x="152733" y="682442"/>
                  <a:pt x="154675" y="696036"/>
                </a:cubicBezTo>
                <a:cubicBezTo>
                  <a:pt x="156928" y="711810"/>
                  <a:pt x="161959" y="731760"/>
                  <a:pt x="168323" y="746078"/>
                </a:cubicBezTo>
                <a:cubicBezTo>
                  <a:pt x="170543" y="751074"/>
                  <a:pt x="174388" y="755176"/>
                  <a:pt x="177421" y="759725"/>
                </a:cubicBezTo>
                <a:cubicBezTo>
                  <a:pt x="185182" y="790771"/>
                  <a:pt x="177474" y="765529"/>
                  <a:pt x="191069" y="796119"/>
                </a:cubicBezTo>
                <a:cubicBezTo>
                  <a:pt x="205908" y="829508"/>
                  <a:pt x="193152" y="808345"/>
                  <a:pt x="209266" y="832513"/>
                </a:cubicBezTo>
                <a:cubicBezTo>
                  <a:pt x="210782" y="841612"/>
                  <a:pt x="212511" y="850678"/>
                  <a:pt x="213815" y="859809"/>
                </a:cubicBezTo>
                <a:cubicBezTo>
                  <a:pt x="215544" y="871912"/>
                  <a:pt x="216111" y="884187"/>
                  <a:pt x="218364" y="896203"/>
                </a:cubicBezTo>
                <a:cubicBezTo>
                  <a:pt x="223259" y="922309"/>
                  <a:pt x="228517" y="935760"/>
                  <a:pt x="236561" y="959893"/>
                </a:cubicBezTo>
                <a:cubicBezTo>
                  <a:pt x="238078" y="972024"/>
                  <a:pt x="239894" y="984122"/>
                  <a:pt x="241111" y="996287"/>
                </a:cubicBezTo>
                <a:cubicBezTo>
                  <a:pt x="242928" y="1014456"/>
                  <a:pt x="243644" y="1032730"/>
                  <a:pt x="245660" y="1050878"/>
                </a:cubicBezTo>
                <a:cubicBezTo>
                  <a:pt x="246679" y="1060045"/>
                  <a:pt x="248905" y="1069042"/>
                  <a:pt x="250209" y="1078173"/>
                </a:cubicBezTo>
                <a:cubicBezTo>
                  <a:pt x="251938" y="1090276"/>
                  <a:pt x="252571" y="1102538"/>
                  <a:pt x="254758" y="1114567"/>
                </a:cubicBezTo>
                <a:cubicBezTo>
                  <a:pt x="255616" y="1119285"/>
                  <a:pt x="258145" y="1123563"/>
                  <a:pt x="259308" y="1128215"/>
                </a:cubicBezTo>
                <a:cubicBezTo>
                  <a:pt x="261183" y="1135716"/>
                  <a:pt x="260021" y="1144248"/>
                  <a:pt x="263857" y="1150961"/>
                </a:cubicBezTo>
                <a:cubicBezTo>
                  <a:pt x="266570" y="1155708"/>
                  <a:pt x="272956" y="1157027"/>
                  <a:pt x="277505" y="1160060"/>
                </a:cubicBezTo>
                <a:cubicBezTo>
                  <a:pt x="279021" y="1166126"/>
                  <a:pt x="280336" y="1172245"/>
                  <a:pt x="282054" y="1178257"/>
                </a:cubicBezTo>
                <a:cubicBezTo>
                  <a:pt x="283371" y="1182868"/>
                  <a:pt x="285341" y="1187279"/>
                  <a:pt x="286603" y="1191905"/>
                </a:cubicBezTo>
                <a:cubicBezTo>
                  <a:pt x="289893" y="1203969"/>
                  <a:pt x="291748" y="1216436"/>
                  <a:pt x="295702" y="1228299"/>
                </a:cubicBezTo>
                <a:lnTo>
                  <a:pt x="309349" y="1269242"/>
                </a:lnTo>
                <a:cubicBezTo>
                  <a:pt x="319883" y="1374562"/>
                  <a:pt x="307328" y="1243965"/>
                  <a:pt x="318448" y="1382973"/>
                </a:cubicBezTo>
                <a:cubicBezTo>
                  <a:pt x="322098" y="1428603"/>
                  <a:pt x="319925" y="1416177"/>
                  <a:pt x="327546" y="1446663"/>
                </a:cubicBezTo>
                <a:cubicBezTo>
                  <a:pt x="329063" y="1460311"/>
                  <a:pt x="330956" y="1473922"/>
                  <a:pt x="332096" y="1487606"/>
                </a:cubicBezTo>
                <a:cubicBezTo>
                  <a:pt x="334878" y="1520994"/>
                  <a:pt x="336235" y="1566624"/>
                  <a:pt x="341194" y="1601337"/>
                </a:cubicBezTo>
                <a:cubicBezTo>
                  <a:pt x="342078" y="1607526"/>
                  <a:pt x="344624" y="1613383"/>
                  <a:pt x="345743" y="1619534"/>
                </a:cubicBezTo>
                <a:cubicBezTo>
                  <a:pt x="347661" y="1630084"/>
                  <a:pt x="348375" y="1640829"/>
                  <a:pt x="350293" y="1651379"/>
                </a:cubicBezTo>
                <a:cubicBezTo>
                  <a:pt x="352578" y="1663947"/>
                  <a:pt x="355493" y="1671530"/>
                  <a:pt x="359391" y="1683224"/>
                </a:cubicBezTo>
                <a:cubicBezTo>
                  <a:pt x="357875" y="1748430"/>
                  <a:pt x="361890" y="1814000"/>
                  <a:pt x="354842" y="1878842"/>
                </a:cubicBezTo>
                <a:cubicBezTo>
                  <a:pt x="354023" y="1886380"/>
                  <a:pt x="341638" y="1886784"/>
                  <a:pt x="336645" y="1892490"/>
                </a:cubicBezTo>
                <a:cubicBezTo>
                  <a:pt x="330822" y="1899144"/>
                  <a:pt x="327546" y="1907654"/>
                  <a:pt x="322997" y="1915236"/>
                </a:cubicBezTo>
                <a:cubicBezTo>
                  <a:pt x="322391" y="1917662"/>
                  <a:pt x="316509" y="1943166"/>
                  <a:pt x="313899" y="1947081"/>
                </a:cubicBezTo>
                <a:cubicBezTo>
                  <a:pt x="310330" y="1952434"/>
                  <a:pt x="304800" y="1956179"/>
                  <a:pt x="300251" y="1960728"/>
                </a:cubicBezTo>
                <a:cubicBezTo>
                  <a:pt x="298735" y="1966794"/>
                  <a:pt x="296528" y="1972728"/>
                  <a:pt x="295702" y="1978925"/>
                </a:cubicBezTo>
                <a:cubicBezTo>
                  <a:pt x="286364" y="2048953"/>
                  <a:pt x="291499" y="2075770"/>
                  <a:pt x="304800" y="2160896"/>
                </a:cubicBezTo>
                <a:cubicBezTo>
                  <a:pt x="305644" y="2166298"/>
                  <a:pt x="309630" y="2171128"/>
                  <a:pt x="313899" y="2174543"/>
                </a:cubicBezTo>
                <a:cubicBezTo>
                  <a:pt x="317643" y="2177539"/>
                  <a:pt x="323257" y="2176948"/>
                  <a:pt x="327546" y="2179093"/>
                </a:cubicBezTo>
                <a:cubicBezTo>
                  <a:pt x="332436" y="2181538"/>
                  <a:pt x="336645" y="2185158"/>
                  <a:pt x="341194" y="2188191"/>
                </a:cubicBezTo>
                <a:cubicBezTo>
                  <a:pt x="359391" y="2186675"/>
                  <a:pt x="377880" y="2187223"/>
                  <a:pt x="395785" y="2183642"/>
                </a:cubicBezTo>
                <a:cubicBezTo>
                  <a:pt x="401146" y="2182570"/>
                  <a:pt x="405387" y="2178221"/>
                  <a:pt x="409433" y="2174543"/>
                </a:cubicBezTo>
                <a:cubicBezTo>
                  <a:pt x="422128" y="2163002"/>
                  <a:pt x="432102" y="2148442"/>
                  <a:pt x="445827" y="2138149"/>
                </a:cubicBezTo>
                <a:cubicBezTo>
                  <a:pt x="451893" y="2133600"/>
                  <a:pt x="457242" y="2127893"/>
                  <a:pt x="464024" y="2124502"/>
                </a:cubicBezTo>
                <a:cubicBezTo>
                  <a:pt x="472602" y="2120213"/>
                  <a:pt x="491320" y="2115403"/>
                  <a:pt x="491320" y="2115403"/>
                </a:cubicBezTo>
                <a:cubicBezTo>
                  <a:pt x="498902" y="2118436"/>
                  <a:pt x="506420" y="2121635"/>
                  <a:pt x="514066" y="2124502"/>
                </a:cubicBezTo>
                <a:cubicBezTo>
                  <a:pt x="518556" y="2126186"/>
                  <a:pt x="524593" y="2125410"/>
                  <a:pt x="527714" y="2129051"/>
                </a:cubicBezTo>
                <a:cubicBezTo>
                  <a:pt x="548715" y="2153552"/>
                  <a:pt x="536092" y="2151633"/>
                  <a:pt x="545911" y="2174543"/>
                </a:cubicBezTo>
                <a:cubicBezTo>
                  <a:pt x="547768" y="2178876"/>
                  <a:pt x="567602" y="2205484"/>
                  <a:pt x="568657" y="2206388"/>
                </a:cubicBezTo>
                <a:cubicBezTo>
                  <a:pt x="573806" y="2210801"/>
                  <a:pt x="580788" y="2212454"/>
                  <a:pt x="586854" y="2215487"/>
                </a:cubicBezTo>
                <a:cubicBezTo>
                  <a:pt x="605051" y="2213970"/>
                  <a:pt x="623326" y="2213202"/>
                  <a:pt x="641445" y="2210937"/>
                </a:cubicBezTo>
                <a:cubicBezTo>
                  <a:pt x="647649" y="2210161"/>
                  <a:pt x="654554" y="2210022"/>
                  <a:pt x="659642" y="2206388"/>
                </a:cubicBezTo>
                <a:cubicBezTo>
                  <a:pt x="703020" y="2175405"/>
                  <a:pt x="649114" y="2196249"/>
                  <a:pt x="686938" y="2183642"/>
                </a:cubicBezTo>
                <a:cubicBezTo>
                  <a:pt x="688454" y="2179093"/>
                  <a:pt x="688700" y="2173896"/>
                  <a:pt x="691487" y="2169994"/>
                </a:cubicBezTo>
                <a:cubicBezTo>
                  <a:pt x="696473" y="2163014"/>
                  <a:pt x="705518" y="2159296"/>
                  <a:pt x="709684" y="2151797"/>
                </a:cubicBezTo>
                <a:cubicBezTo>
                  <a:pt x="713439" y="2145038"/>
                  <a:pt x="711518" y="2136291"/>
                  <a:pt x="714233" y="2129051"/>
                </a:cubicBezTo>
                <a:cubicBezTo>
                  <a:pt x="716153" y="2123931"/>
                  <a:pt x="720299" y="2119952"/>
                  <a:pt x="723332" y="2115403"/>
                </a:cubicBezTo>
                <a:cubicBezTo>
                  <a:pt x="722080" y="2095379"/>
                  <a:pt x="725759" y="2054325"/>
                  <a:pt x="714233" y="2028967"/>
                </a:cubicBezTo>
                <a:cubicBezTo>
                  <a:pt x="708621" y="2016619"/>
                  <a:pt x="696036" y="1992573"/>
                  <a:pt x="696036" y="1992573"/>
                </a:cubicBezTo>
                <a:cubicBezTo>
                  <a:pt x="691692" y="1975196"/>
                  <a:pt x="690955" y="1968763"/>
                  <a:pt x="682388" y="1951630"/>
                </a:cubicBezTo>
                <a:cubicBezTo>
                  <a:pt x="678434" y="1943721"/>
                  <a:pt x="673034" y="1936613"/>
                  <a:pt x="668740" y="1928884"/>
                </a:cubicBezTo>
                <a:cubicBezTo>
                  <a:pt x="665447" y="1922956"/>
                  <a:pt x="663007" y="1916575"/>
                  <a:pt x="659642" y="1910687"/>
                </a:cubicBezTo>
                <a:cubicBezTo>
                  <a:pt x="656929" y="1905940"/>
                  <a:pt x="652988" y="1901929"/>
                  <a:pt x="650543" y="1897039"/>
                </a:cubicBezTo>
                <a:cubicBezTo>
                  <a:pt x="635240" y="1866433"/>
                  <a:pt x="651034" y="1880686"/>
                  <a:pt x="627797" y="1865194"/>
                </a:cubicBezTo>
                <a:cubicBezTo>
                  <a:pt x="624764" y="1860645"/>
                  <a:pt x="620853" y="1856571"/>
                  <a:pt x="618699" y="1851546"/>
                </a:cubicBezTo>
                <a:cubicBezTo>
                  <a:pt x="616236" y="1845799"/>
                  <a:pt x="617617" y="1838551"/>
                  <a:pt x="614149" y="1833349"/>
                </a:cubicBezTo>
                <a:cubicBezTo>
                  <a:pt x="611116" y="1828800"/>
                  <a:pt x="605051" y="1827284"/>
                  <a:pt x="600502" y="1824251"/>
                </a:cubicBezTo>
                <a:cubicBezTo>
                  <a:pt x="597469" y="1819702"/>
                  <a:pt x="594116" y="1815350"/>
                  <a:pt x="591403" y="1810603"/>
                </a:cubicBezTo>
                <a:cubicBezTo>
                  <a:pt x="588038" y="1804715"/>
                  <a:pt x="586247" y="1797924"/>
                  <a:pt x="582305" y="1792406"/>
                </a:cubicBezTo>
                <a:cubicBezTo>
                  <a:pt x="578566" y="1787171"/>
                  <a:pt x="572776" y="1783700"/>
                  <a:pt x="568657" y="1778758"/>
                </a:cubicBezTo>
                <a:cubicBezTo>
                  <a:pt x="565157" y="1774558"/>
                  <a:pt x="562591" y="1769660"/>
                  <a:pt x="559558" y="1765111"/>
                </a:cubicBezTo>
                <a:cubicBezTo>
                  <a:pt x="548041" y="1730558"/>
                  <a:pt x="546274" y="1730896"/>
                  <a:pt x="541361" y="1701421"/>
                </a:cubicBezTo>
                <a:cubicBezTo>
                  <a:pt x="535029" y="1663429"/>
                  <a:pt x="539412" y="1679003"/>
                  <a:pt x="532263" y="1646830"/>
                </a:cubicBezTo>
                <a:cubicBezTo>
                  <a:pt x="530907" y="1640727"/>
                  <a:pt x="530510" y="1634225"/>
                  <a:pt x="527714" y="1628633"/>
                </a:cubicBezTo>
                <a:cubicBezTo>
                  <a:pt x="524323" y="1621851"/>
                  <a:pt x="518615" y="1616502"/>
                  <a:pt x="514066" y="1610436"/>
                </a:cubicBezTo>
                <a:cubicBezTo>
                  <a:pt x="511033" y="1598305"/>
                  <a:pt x="507419" y="1586304"/>
                  <a:pt x="504967" y="1574042"/>
                </a:cubicBezTo>
                <a:cubicBezTo>
                  <a:pt x="502723" y="1562823"/>
                  <a:pt x="499438" y="1544519"/>
                  <a:pt x="495869" y="1533099"/>
                </a:cubicBezTo>
                <a:cubicBezTo>
                  <a:pt x="484367" y="1496292"/>
                  <a:pt x="477079" y="1480688"/>
                  <a:pt x="468573" y="1446663"/>
                </a:cubicBezTo>
                <a:cubicBezTo>
                  <a:pt x="466698" y="1439161"/>
                  <a:pt x="465295" y="1431543"/>
                  <a:pt x="464024" y="1423916"/>
                </a:cubicBezTo>
                <a:cubicBezTo>
                  <a:pt x="462261" y="1413339"/>
                  <a:pt x="462296" y="1402417"/>
                  <a:pt x="459475" y="1392072"/>
                </a:cubicBezTo>
                <a:cubicBezTo>
                  <a:pt x="457691" y="1385529"/>
                  <a:pt x="453409" y="1379941"/>
                  <a:pt x="450376" y="1373875"/>
                </a:cubicBezTo>
                <a:cubicBezTo>
                  <a:pt x="430304" y="1293585"/>
                  <a:pt x="437083" y="1325611"/>
                  <a:pt x="427630" y="1278340"/>
                </a:cubicBezTo>
                <a:cubicBezTo>
                  <a:pt x="414067" y="1115572"/>
                  <a:pt x="424208" y="1225170"/>
                  <a:pt x="409433" y="1087272"/>
                </a:cubicBezTo>
                <a:cubicBezTo>
                  <a:pt x="403906" y="1035687"/>
                  <a:pt x="413494" y="1054693"/>
                  <a:pt x="395785" y="1028131"/>
                </a:cubicBezTo>
                <a:cubicBezTo>
                  <a:pt x="394269" y="1023582"/>
                  <a:pt x="392176" y="1019186"/>
                  <a:pt x="391236" y="1014484"/>
                </a:cubicBezTo>
                <a:cubicBezTo>
                  <a:pt x="389133" y="1003969"/>
                  <a:pt x="389768" y="992910"/>
                  <a:pt x="386687" y="982639"/>
                </a:cubicBezTo>
                <a:cubicBezTo>
                  <a:pt x="385116" y="977402"/>
                  <a:pt x="380621" y="973540"/>
                  <a:pt x="377588" y="968991"/>
                </a:cubicBezTo>
                <a:cubicBezTo>
                  <a:pt x="367628" y="929148"/>
                  <a:pt x="378274" y="969760"/>
                  <a:pt x="368490" y="937146"/>
                </a:cubicBezTo>
                <a:cubicBezTo>
                  <a:pt x="365318" y="926572"/>
                  <a:pt x="362296" y="915952"/>
                  <a:pt x="359391" y="905302"/>
                </a:cubicBezTo>
                <a:cubicBezTo>
                  <a:pt x="357746" y="899270"/>
                  <a:pt x="357037" y="892959"/>
                  <a:pt x="354842" y="887105"/>
                </a:cubicBezTo>
                <a:cubicBezTo>
                  <a:pt x="352461" y="880755"/>
                  <a:pt x="348776" y="874974"/>
                  <a:pt x="345743" y="868908"/>
                </a:cubicBezTo>
                <a:cubicBezTo>
                  <a:pt x="344227" y="862842"/>
                  <a:pt x="342504" y="856825"/>
                  <a:pt x="341194" y="850711"/>
                </a:cubicBezTo>
                <a:cubicBezTo>
                  <a:pt x="336046" y="826685"/>
                  <a:pt x="333370" y="800743"/>
                  <a:pt x="322997" y="777922"/>
                </a:cubicBezTo>
                <a:cubicBezTo>
                  <a:pt x="319338" y="769872"/>
                  <a:pt x="313898" y="762758"/>
                  <a:pt x="309349" y="755176"/>
                </a:cubicBezTo>
                <a:cubicBezTo>
                  <a:pt x="303940" y="722718"/>
                  <a:pt x="305417" y="727107"/>
                  <a:pt x="295702" y="691487"/>
                </a:cubicBezTo>
                <a:cubicBezTo>
                  <a:pt x="281067" y="637825"/>
                  <a:pt x="304411" y="735232"/>
                  <a:pt x="286603" y="655093"/>
                </a:cubicBezTo>
                <a:cubicBezTo>
                  <a:pt x="285247" y="648990"/>
                  <a:pt x="283082" y="643063"/>
                  <a:pt x="282054" y="636896"/>
                </a:cubicBezTo>
                <a:cubicBezTo>
                  <a:pt x="274556" y="591905"/>
                  <a:pt x="280255" y="607005"/>
                  <a:pt x="272955" y="559558"/>
                </a:cubicBezTo>
                <a:cubicBezTo>
                  <a:pt x="272004" y="553378"/>
                  <a:pt x="269812" y="547453"/>
                  <a:pt x="268406" y="541361"/>
                </a:cubicBezTo>
                <a:cubicBezTo>
                  <a:pt x="265262" y="527738"/>
                  <a:pt x="262341" y="514066"/>
                  <a:pt x="259308" y="500418"/>
                </a:cubicBezTo>
                <a:cubicBezTo>
                  <a:pt x="257791" y="479188"/>
                  <a:pt x="254198" y="458005"/>
                  <a:pt x="254758" y="436728"/>
                </a:cubicBezTo>
                <a:cubicBezTo>
                  <a:pt x="255709" y="400571"/>
                  <a:pt x="254657" y="340505"/>
                  <a:pt x="272955" y="300251"/>
                </a:cubicBezTo>
                <a:cubicBezTo>
                  <a:pt x="276614" y="292201"/>
                  <a:pt x="281532" y="284749"/>
                  <a:pt x="286603" y="277505"/>
                </a:cubicBezTo>
                <a:cubicBezTo>
                  <a:pt x="292171" y="269550"/>
                  <a:pt x="298268" y="261943"/>
                  <a:pt x="304800" y="254758"/>
                </a:cubicBezTo>
                <a:cubicBezTo>
                  <a:pt x="313455" y="245237"/>
                  <a:pt x="319613" y="230584"/>
                  <a:pt x="332096" y="227463"/>
                </a:cubicBezTo>
                <a:cubicBezTo>
                  <a:pt x="341328" y="225155"/>
                  <a:pt x="354804" y="222279"/>
                  <a:pt x="363940" y="218364"/>
                </a:cubicBezTo>
                <a:cubicBezTo>
                  <a:pt x="370174" y="215693"/>
                  <a:pt x="376072" y="212299"/>
                  <a:pt x="382138" y="209266"/>
                </a:cubicBezTo>
                <a:cubicBezTo>
                  <a:pt x="386687" y="204717"/>
                  <a:pt x="390432" y="199187"/>
                  <a:pt x="395785" y="195618"/>
                </a:cubicBezTo>
                <a:cubicBezTo>
                  <a:pt x="399775" y="192958"/>
                  <a:pt x="405749" y="194139"/>
                  <a:pt x="409433" y="191069"/>
                </a:cubicBezTo>
                <a:cubicBezTo>
                  <a:pt x="415258" y="186215"/>
                  <a:pt x="418532" y="178938"/>
                  <a:pt x="423081" y="172872"/>
                </a:cubicBezTo>
                <a:cubicBezTo>
                  <a:pt x="424597" y="166806"/>
                  <a:pt x="425912" y="160687"/>
                  <a:pt x="427630" y="154675"/>
                </a:cubicBezTo>
                <a:cubicBezTo>
                  <a:pt x="428947" y="150064"/>
                  <a:pt x="432179" y="145822"/>
                  <a:pt x="432179" y="141027"/>
                </a:cubicBezTo>
                <a:cubicBezTo>
                  <a:pt x="432179" y="122767"/>
                  <a:pt x="431812" y="104211"/>
                  <a:pt x="427630" y="86436"/>
                </a:cubicBezTo>
                <a:cubicBezTo>
                  <a:pt x="424327" y="72398"/>
                  <a:pt x="405916" y="54358"/>
                  <a:pt x="395785" y="45493"/>
                </a:cubicBezTo>
                <a:cubicBezTo>
                  <a:pt x="390079" y="40500"/>
                  <a:pt x="382949" y="37206"/>
                  <a:pt x="377588" y="31845"/>
                </a:cubicBezTo>
                <a:cubicBezTo>
                  <a:pt x="372227" y="26484"/>
                  <a:pt x="369765" y="18502"/>
                  <a:pt x="363940" y="13648"/>
                </a:cubicBezTo>
                <a:cubicBezTo>
                  <a:pt x="360256" y="10578"/>
                  <a:pt x="354700" y="10988"/>
                  <a:pt x="350293" y="9099"/>
                </a:cubicBezTo>
                <a:cubicBezTo>
                  <a:pt x="344060" y="6427"/>
                  <a:pt x="338162" y="3033"/>
                  <a:pt x="332096" y="0"/>
                </a:cubicBezTo>
                <a:cubicBezTo>
                  <a:pt x="309350" y="1516"/>
                  <a:pt x="286344" y="801"/>
                  <a:pt x="263857" y="4549"/>
                </a:cubicBezTo>
                <a:cubicBezTo>
                  <a:pt x="258464" y="5448"/>
                  <a:pt x="255099" y="11203"/>
                  <a:pt x="250209" y="13648"/>
                </a:cubicBezTo>
                <a:cubicBezTo>
                  <a:pt x="245920" y="15793"/>
                  <a:pt x="240969" y="16308"/>
                  <a:pt x="236561" y="18197"/>
                </a:cubicBezTo>
                <a:cubicBezTo>
                  <a:pt x="230328" y="20868"/>
                  <a:pt x="224430" y="24263"/>
                  <a:pt x="218364" y="27296"/>
                </a:cubicBezTo>
                <a:cubicBezTo>
                  <a:pt x="215280" y="31408"/>
                  <a:pt x="198940" y="52496"/>
                  <a:pt x="195618" y="59140"/>
                </a:cubicBezTo>
                <a:cubicBezTo>
                  <a:pt x="193473" y="63429"/>
                  <a:pt x="192585" y="68239"/>
                  <a:pt x="191069" y="72788"/>
                </a:cubicBezTo>
                <a:cubicBezTo>
                  <a:pt x="189553" y="104633"/>
                  <a:pt x="193292" y="137169"/>
                  <a:pt x="186520" y="168322"/>
                </a:cubicBezTo>
                <a:cubicBezTo>
                  <a:pt x="185079" y="174949"/>
                  <a:pt x="174211" y="174056"/>
                  <a:pt x="168323" y="177421"/>
                </a:cubicBezTo>
                <a:cubicBezTo>
                  <a:pt x="143094" y="191837"/>
                  <a:pt x="167316" y="183990"/>
                  <a:pt x="131929" y="191069"/>
                </a:cubicBezTo>
                <a:lnTo>
                  <a:pt x="127379" y="2138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2883593D-8C1A-57E3-4405-0F307A8CFB22}"/>
              </a:ext>
            </a:extLst>
          </p:cNvPr>
          <p:cNvSpPr/>
          <p:nvPr/>
        </p:nvSpPr>
        <p:spPr>
          <a:xfrm>
            <a:off x="5038654" y="682388"/>
            <a:ext cx="1362456" cy="2295144"/>
          </a:xfrm>
          <a:custGeom>
            <a:avLst/>
            <a:gdLst>
              <a:gd name="connsiteX0" fmla="*/ 393192 w 1362456"/>
              <a:gd name="connsiteY0" fmla="*/ 0 h 2295144"/>
              <a:gd name="connsiteX1" fmla="*/ 256032 w 1362456"/>
              <a:gd name="connsiteY1" fmla="*/ 100584 h 2295144"/>
              <a:gd name="connsiteX2" fmla="*/ 192024 w 1362456"/>
              <a:gd name="connsiteY2" fmla="*/ 1627632 h 2295144"/>
              <a:gd name="connsiteX3" fmla="*/ 0 w 1362456"/>
              <a:gd name="connsiteY3" fmla="*/ 2130552 h 2295144"/>
              <a:gd name="connsiteX4" fmla="*/ 91440 w 1362456"/>
              <a:gd name="connsiteY4" fmla="*/ 2212848 h 2295144"/>
              <a:gd name="connsiteX5" fmla="*/ 201168 w 1362456"/>
              <a:gd name="connsiteY5" fmla="*/ 2212848 h 2295144"/>
              <a:gd name="connsiteX6" fmla="*/ 274320 w 1362456"/>
              <a:gd name="connsiteY6" fmla="*/ 2167128 h 2295144"/>
              <a:gd name="connsiteX7" fmla="*/ 1280160 w 1362456"/>
              <a:gd name="connsiteY7" fmla="*/ 2295144 h 2295144"/>
              <a:gd name="connsiteX8" fmla="*/ 1335024 w 1362456"/>
              <a:gd name="connsiteY8" fmla="*/ 2212848 h 2295144"/>
              <a:gd name="connsiteX9" fmla="*/ 283464 w 1362456"/>
              <a:gd name="connsiteY9" fmla="*/ 2039112 h 2295144"/>
              <a:gd name="connsiteX10" fmla="*/ 320040 w 1362456"/>
              <a:gd name="connsiteY10" fmla="*/ 1892808 h 2295144"/>
              <a:gd name="connsiteX11" fmla="*/ 1289304 w 1362456"/>
              <a:gd name="connsiteY11" fmla="*/ 2121408 h 2295144"/>
              <a:gd name="connsiteX12" fmla="*/ 1362456 w 1362456"/>
              <a:gd name="connsiteY12" fmla="*/ 2057400 h 2295144"/>
              <a:gd name="connsiteX13" fmla="*/ 1289304 w 1362456"/>
              <a:gd name="connsiteY13" fmla="*/ 1993392 h 2295144"/>
              <a:gd name="connsiteX14" fmla="*/ 338328 w 1362456"/>
              <a:gd name="connsiteY14" fmla="*/ 1792224 h 2295144"/>
              <a:gd name="connsiteX15" fmla="*/ 420624 w 1362456"/>
              <a:gd name="connsiteY15" fmla="*/ 1435608 h 2295144"/>
              <a:gd name="connsiteX16" fmla="*/ 786384 w 1362456"/>
              <a:gd name="connsiteY16" fmla="*/ 1399032 h 2295144"/>
              <a:gd name="connsiteX17" fmla="*/ 758952 w 1362456"/>
              <a:gd name="connsiteY17" fmla="*/ 1344168 h 2295144"/>
              <a:gd name="connsiteX18" fmla="*/ 758952 w 1362456"/>
              <a:gd name="connsiteY18" fmla="*/ 1344168 h 2295144"/>
              <a:gd name="connsiteX19" fmla="*/ 402336 w 1362456"/>
              <a:gd name="connsiteY19" fmla="*/ 1316736 h 2295144"/>
              <a:gd name="connsiteX20" fmla="*/ 402336 w 1362456"/>
              <a:gd name="connsiteY20" fmla="*/ 1042416 h 2295144"/>
              <a:gd name="connsiteX21" fmla="*/ 777240 w 1362456"/>
              <a:gd name="connsiteY21" fmla="*/ 1042416 h 2295144"/>
              <a:gd name="connsiteX22" fmla="*/ 777240 w 1362456"/>
              <a:gd name="connsiteY22" fmla="*/ 969264 h 2295144"/>
              <a:gd name="connsiteX23" fmla="*/ 411480 w 1362456"/>
              <a:gd name="connsiteY23" fmla="*/ 923544 h 2295144"/>
              <a:gd name="connsiteX24" fmla="*/ 411480 w 1362456"/>
              <a:gd name="connsiteY24" fmla="*/ 667512 h 2295144"/>
              <a:gd name="connsiteX25" fmla="*/ 667512 w 1362456"/>
              <a:gd name="connsiteY25" fmla="*/ 667512 h 2295144"/>
              <a:gd name="connsiteX26" fmla="*/ 749808 w 1362456"/>
              <a:gd name="connsiteY26" fmla="*/ 649224 h 2295144"/>
              <a:gd name="connsiteX27" fmla="*/ 722376 w 1362456"/>
              <a:gd name="connsiteY27" fmla="*/ 594360 h 2295144"/>
              <a:gd name="connsiteX28" fmla="*/ 438912 w 1362456"/>
              <a:gd name="connsiteY28" fmla="*/ 566928 h 2295144"/>
              <a:gd name="connsiteX29" fmla="*/ 466344 w 1362456"/>
              <a:gd name="connsiteY29" fmla="*/ 338328 h 2295144"/>
              <a:gd name="connsiteX30" fmla="*/ 813816 w 1362456"/>
              <a:gd name="connsiteY30" fmla="*/ 356616 h 2295144"/>
              <a:gd name="connsiteX31" fmla="*/ 795528 w 1362456"/>
              <a:gd name="connsiteY31" fmla="*/ 256032 h 2295144"/>
              <a:gd name="connsiteX32" fmla="*/ 448056 w 1362456"/>
              <a:gd name="connsiteY32" fmla="*/ 210312 h 2295144"/>
              <a:gd name="connsiteX33" fmla="*/ 393192 w 1362456"/>
              <a:gd name="connsiteY33" fmla="*/ 0 h 229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62456" h="2295144">
                <a:moveTo>
                  <a:pt x="393192" y="0"/>
                </a:moveTo>
                <a:lnTo>
                  <a:pt x="256032" y="100584"/>
                </a:lnTo>
                <a:lnTo>
                  <a:pt x="192024" y="1627632"/>
                </a:lnTo>
                <a:lnTo>
                  <a:pt x="0" y="2130552"/>
                </a:lnTo>
                <a:lnTo>
                  <a:pt x="91440" y="2212848"/>
                </a:lnTo>
                <a:lnTo>
                  <a:pt x="201168" y="2212848"/>
                </a:lnTo>
                <a:lnTo>
                  <a:pt x="274320" y="2167128"/>
                </a:lnTo>
                <a:lnTo>
                  <a:pt x="1280160" y="2295144"/>
                </a:lnTo>
                <a:lnTo>
                  <a:pt x="1335024" y="2212848"/>
                </a:lnTo>
                <a:lnTo>
                  <a:pt x="283464" y="2039112"/>
                </a:lnTo>
                <a:lnTo>
                  <a:pt x="320040" y="1892808"/>
                </a:lnTo>
                <a:lnTo>
                  <a:pt x="1289304" y="2121408"/>
                </a:lnTo>
                <a:lnTo>
                  <a:pt x="1362456" y="2057400"/>
                </a:lnTo>
                <a:lnTo>
                  <a:pt x="1289304" y="1993392"/>
                </a:lnTo>
                <a:lnTo>
                  <a:pt x="338328" y="1792224"/>
                </a:lnTo>
                <a:lnTo>
                  <a:pt x="420624" y="1435608"/>
                </a:lnTo>
                <a:lnTo>
                  <a:pt x="786384" y="1399032"/>
                </a:lnTo>
                <a:lnTo>
                  <a:pt x="758952" y="1344168"/>
                </a:lnTo>
                <a:lnTo>
                  <a:pt x="758952" y="1344168"/>
                </a:lnTo>
                <a:lnTo>
                  <a:pt x="402336" y="1316736"/>
                </a:lnTo>
                <a:lnTo>
                  <a:pt x="402336" y="1042416"/>
                </a:lnTo>
                <a:lnTo>
                  <a:pt x="777240" y="1042416"/>
                </a:lnTo>
                <a:lnTo>
                  <a:pt x="777240" y="969264"/>
                </a:lnTo>
                <a:lnTo>
                  <a:pt x="411480" y="923544"/>
                </a:lnTo>
                <a:lnTo>
                  <a:pt x="411480" y="667512"/>
                </a:lnTo>
                <a:lnTo>
                  <a:pt x="667512" y="667512"/>
                </a:lnTo>
                <a:lnTo>
                  <a:pt x="749808" y="649224"/>
                </a:lnTo>
                <a:lnTo>
                  <a:pt x="722376" y="594360"/>
                </a:lnTo>
                <a:lnTo>
                  <a:pt x="438912" y="566928"/>
                </a:lnTo>
                <a:lnTo>
                  <a:pt x="466344" y="338328"/>
                </a:lnTo>
                <a:lnTo>
                  <a:pt x="813816" y="356616"/>
                </a:lnTo>
                <a:lnTo>
                  <a:pt x="795528" y="256032"/>
                </a:lnTo>
                <a:lnTo>
                  <a:pt x="448056" y="210312"/>
                </a:lnTo>
                <a:lnTo>
                  <a:pt x="393192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8F819C0-1438-D8FF-1D84-5F4C5818E8B2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7391204" y="107703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0BB4996E-D9BF-FD24-E1D4-160C003E4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779" y="1543385"/>
            <a:ext cx="1011541" cy="94557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1B53CDC-17E6-5B74-1F86-07362ED239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11" b="7777"/>
          <a:stretch/>
        </p:blipFill>
        <p:spPr>
          <a:xfrm rot="20862891">
            <a:off x="7522844" y="2338745"/>
            <a:ext cx="1441938" cy="2668509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CCBD356-FA2B-20FE-12CE-3F2F1E4B28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93"/>
          <a:stretch/>
        </p:blipFill>
        <p:spPr>
          <a:xfrm rot="565944">
            <a:off x="7260039" y="94977"/>
            <a:ext cx="2811376" cy="215839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5FBB458-191C-8D0C-B811-E0CCECABF0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340" y="107702"/>
            <a:ext cx="1257913" cy="5022403"/>
          </a:xfrm>
          <a:prstGeom prst="rect">
            <a:avLst/>
          </a:prstGeom>
        </p:spPr>
      </p:pic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0C1D8C2F-92D1-167F-CFA9-DD759CFCC95D}"/>
              </a:ext>
            </a:extLst>
          </p:cNvPr>
          <p:cNvSpPr/>
          <p:nvPr/>
        </p:nvSpPr>
        <p:spPr>
          <a:xfrm>
            <a:off x="7992563" y="1630848"/>
            <a:ext cx="432917" cy="1012812"/>
          </a:xfrm>
          <a:custGeom>
            <a:avLst/>
            <a:gdLst>
              <a:gd name="connsiteX0" fmla="*/ 393192 w 1362456"/>
              <a:gd name="connsiteY0" fmla="*/ 0 h 2295144"/>
              <a:gd name="connsiteX1" fmla="*/ 256032 w 1362456"/>
              <a:gd name="connsiteY1" fmla="*/ 100584 h 2295144"/>
              <a:gd name="connsiteX2" fmla="*/ 192024 w 1362456"/>
              <a:gd name="connsiteY2" fmla="*/ 1627632 h 2295144"/>
              <a:gd name="connsiteX3" fmla="*/ 0 w 1362456"/>
              <a:gd name="connsiteY3" fmla="*/ 2130552 h 2295144"/>
              <a:gd name="connsiteX4" fmla="*/ 91440 w 1362456"/>
              <a:gd name="connsiteY4" fmla="*/ 2212848 h 2295144"/>
              <a:gd name="connsiteX5" fmla="*/ 201168 w 1362456"/>
              <a:gd name="connsiteY5" fmla="*/ 2212848 h 2295144"/>
              <a:gd name="connsiteX6" fmla="*/ 274320 w 1362456"/>
              <a:gd name="connsiteY6" fmla="*/ 2167128 h 2295144"/>
              <a:gd name="connsiteX7" fmla="*/ 1280160 w 1362456"/>
              <a:gd name="connsiteY7" fmla="*/ 2295144 h 2295144"/>
              <a:gd name="connsiteX8" fmla="*/ 1335024 w 1362456"/>
              <a:gd name="connsiteY8" fmla="*/ 2212848 h 2295144"/>
              <a:gd name="connsiteX9" fmla="*/ 283464 w 1362456"/>
              <a:gd name="connsiteY9" fmla="*/ 2039112 h 2295144"/>
              <a:gd name="connsiteX10" fmla="*/ 320040 w 1362456"/>
              <a:gd name="connsiteY10" fmla="*/ 1892808 h 2295144"/>
              <a:gd name="connsiteX11" fmla="*/ 1289304 w 1362456"/>
              <a:gd name="connsiteY11" fmla="*/ 2121408 h 2295144"/>
              <a:gd name="connsiteX12" fmla="*/ 1362456 w 1362456"/>
              <a:gd name="connsiteY12" fmla="*/ 2057400 h 2295144"/>
              <a:gd name="connsiteX13" fmla="*/ 1289304 w 1362456"/>
              <a:gd name="connsiteY13" fmla="*/ 1993392 h 2295144"/>
              <a:gd name="connsiteX14" fmla="*/ 338328 w 1362456"/>
              <a:gd name="connsiteY14" fmla="*/ 1792224 h 2295144"/>
              <a:gd name="connsiteX15" fmla="*/ 420624 w 1362456"/>
              <a:gd name="connsiteY15" fmla="*/ 1435608 h 2295144"/>
              <a:gd name="connsiteX16" fmla="*/ 786384 w 1362456"/>
              <a:gd name="connsiteY16" fmla="*/ 1399032 h 2295144"/>
              <a:gd name="connsiteX17" fmla="*/ 758952 w 1362456"/>
              <a:gd name="connsiteY17" fmla="*/ 1344168 h 2295144"/>
              <a:gd name="connsiteX18" fmla="*/ 758952 w 1362456"/>
              <a:gd name="connsiteY18" fmla="*/ 1344168 h 2295144"/>
              <a:gd name="connsiteX19" fmla="*/ 402336 w 1362456"/>
              <a:gd name="connsiteY19" fmla="*/ 1316736 h 2295144"/>
              <a:gd name="connsiteX20" fmla="*/ 402336 w 1362456"/>
              <a:gd name="connsiteY20" fmla="*/ 1042416 h 2295144"/>
              <a:gd name="connsiteX21" fmla="*/ 777240 w 1362456"/>
              <a:gd name="connsiteY21" fmla="*/ 1042416 h 2295144"/>
              <a:gd name="connsiteX22" fmla="*/ 777240 w 1362456"/>
              <a:gd name="connsiteY22" fmla="*/ 969264 h 2295144"/>
              <a:gd name="connsiteX23" fmla="*/ 411480 w 1362456"/>
              <a:gd name="connsiteY23" fmla="*/ 923544 h 2295144"/>
              <a:gd name="connsiteX24" fmla="*/ 411480 w 1362456"/>
              <a:gd name="connsiteY24" fmla="*/ 667512 h 2295144"/>
              <a:gd name="connsiteX25" fmla="*/ 667512 w 1362456"/>
              <a:gd name="connsiteY25" fmla="*/ 667512 h 2295144"/>
              <a:gd name="connsiteX26" fmla="*/ 749808 w 1362456"/>
              <a:gd name="connsiteY26" fmla="*/ 649224 h 2295144"/>
              <a:gd name="connsiteX27" fmla="*/ 722376 w 1362456"/>
              <a:gd name="connsiteY27" fmla="*/ 594360 h 2295144"/>
              <a:gd name="connsiteX28" fmla="*/ 438912 w 1362456"/>
              <a:gd name="connsiteY28" fmla="*/ 566928 h 2295144"/>
              <a:gd name="connsiteX29" fmla="*/ 466344 w 1362456"/>
              <a:gd name="connsiteY29" fmla="*/ 338328 h 2295144"/>
              <a:gd name="connsiteX30" fmla="*/ 813816 w 1362456"/>
              <a:gd name="connsiteY30" fmla="*/ 356616 h 2295144"/>
              <a:gd name="connsiteX31" fmla="*/ 795528 w 1362456"/>
              <a:gd name="connsiteY31" fmla="*/ 256032 h 2295144"/>
              <a:gd name="connsiteX32" fmla="*/ 448056 w 1362456"/>
              <a:gd name="connsiteY32" fmla="*/ 210312 h 2295144"/>
              <a:gd name="connsiteX33" fmla="*/ 393192 w 1362456"/>
              <a:gd name="connsiteY33" fmla="*/ 0 h 229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62456" h="2295144">
                <a:moveTo>
                  <a:pt x="393192" y="0"/>
                </a:moveTo>
                <a:lnTo>
                  <a:pt x="256032" y="100584"/>
                </a:lnTo>
                <a:lnTo>
                  <a:pt x="192024" y="1627632"/>
                </a:lnTo>
                <a:lnTo>
                  <a:pt x="0" y="2130552"/>
                </a:lnTo>
                <a:lnTo>
                  <a:pt x="91440" y="2212848"/>
                </a:lnTo>
                <a:lnTo>
                  <a:pt x="201168" y="2212848"/>
                </a:lnTo>
                <a:lnTo>
                  <a:pt x="274320" y="2167128"/>
                </a:lnTo>
                <a:lnTo>
                  <a:pt x="1280160" y="2295144"/>
                </a:lnTo>
                <a:lnTo>
                  <a:pt x="1335024" y="2212848"/>
                </a:lnTo>
                <a:lnTo>
                  <a:pt x="283464" y="2039112"/>
                </a:lnTo>
                <a:lnTo>
                  <a:pt x="320040" y="1892808"/>
                </a:lnTo>
                <a:lnTo>
                  <a:pt x="1289304" y="2121408"/>
                </a:lnTo>
                <a:lnTo>
                  <a:pt x="1362456" y="2057400"/>
                </a:lnTo>
                <a:lnTo>
                  <a:pt x="1289304" y="1993392"/>
                </a:lnTo>
                <a:lnTo>
                  <a:pt x="338328" y="1792224"/>
                </a:lnTo>
                <a:lnTo>
                  <a:pt x="420624" y="1435608"/>
                </a:lnTo>
                <a:lnTo>
                  <a:pt x="786384" y="1399032"/>
                </a:lnTo>
                <a:lnTo>
                  <a:pt x="758952" y="1344168"/>
                </a:lnTo>
                <a:lnTo>
                  <a:pt x="758952" y="1344168"/>
                </a:lnTo>
                <a:lnTo>
                  <a:pt x="402336" y="1316736"/>
                </a:lnTo>
                <a:lnTo>
                  <a:pt x="402336" y="1042416"/>
                </a:lnTo>
                <a:lnTo>
                  <a:pt x="777240" y="1042416"/>
                </a:lnTo>
                <a:lnTo>
                  <a:pt x="777240" y="969264"/>
                </a:lnTo>
                <a:lnTo>
                  <a:pt x="411480" y="923544"/>
                </a:lnTo>
                <a:lnTo>
                  <a:pt x="411480" y="667512"/>
                </a:lnTo>
                <a:lnTo>
                  <a:pt x="667512" y="667512"/>
                </a:lnTo>
                <a:lnTo>
                  <a:pt x="749808" y="649224"/>
                </a:lnTo>
                <a:lnTo>
                  <a:pt x="722376" y="594360"/>
                </a:lnTo>
                <a:lnTo>
                  <a:pt x="438912" y="566928"/>
                </a:lnTo>
                <a:lnTo>
                  <a:pt x="466344" y="338328"/>
                </a:lnTo>
                <a:lnTo>
                  <a:pt x="813816" y="356616"/>
                </a:lnTo>
                <a:lnTo>
                  <a:pt x="795528" y="256032"/>
                </a:lnTo>
                <a:lnTo>
                  <a:pt x="448056" y="210312"/>
                </a:lnTo>
                <a:lnTo>
                  <a:pt x="393192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2" name="Imagen 31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E1113369-2E33-BA87-B4CC-284F7C03AF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14" y="3276054"/>
            <a:ext cx="2643882" cy="1982912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8E0A524E-AEF2-A1DD-6883-B6A1E316DBF4}"/>
              </a:ext>
            </a:extLst>
          </p:cNvPr>
          <p:cNvSpPr txBox="1"/>
          <p:nvPr/>
        </p:nvSpPr>
        <p:spPr>
          <a:xfrm>
            <a:off x="4235858" y="124215"/>
            <a:ext cx="3313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¿</a:t>
            </a:r>
            <a:r>
              <a:rPr lang="en-US" dirty="0" err="1"/>
              <a:t>Tratamiento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s-ES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134DC44-0B49-74E8-59BE-9BECB0250F5B}"/>
              </a:ext>
            </a:extLst>
          </p:cNvPr>
          <p:cNvSpPr txBox="1"/>
          <p:nvPr/>
        </p:nvSpPr>
        <p:spPr>
          <a:xfrm>
            <a:off x="3450014" y="616405"/>
            <a:ext cx="3212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Opción B: Osteotomía </a:t>
            </a:r>
            <a:r>
              <a:rPr lang="es-ES" dirty="0" err="1"/>
              <a:t>varizante</a:t>
            </a:r>
            <a:r>
              <a:rPr lang="es-ES" dirty="0"/>
              <a:t> de aumentación. </a:t>
            </a:r>
          </a:p>
          <a:p>
            <a:r>
              <a:rPr lang="es-ES" dirty="0"/>
              <a:t>Corrección del eje agudo + alargamiento relativo de MMII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2BCEB8B-7EBC-CBB0-042A-E2BF6E5A68C8}"/>
              </a:ext>
            </a:extLst>
          </p:cNvPr>
          <p:cNvSpPr txBox="1"/>
          <p:nvPr/>
        </p:nvSpPr>
        <p:spPr>
          <a:xfrm>
            <a:off x="3450014" y="2325522"/>
            <a:ext cx="382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Problema: Abordaje lateral no posible. </a:t>
            </a:r>
          </a:p>
          <a:p>
            <a:r>
              <a:rPr lang="es-ES" dirty="0"/>
              <a:t>Alargamiento relativo insuficiente. 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83F70355-20B9-2CDB-E2F8-4D2D1F87CB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5553" y="2578782"/>
            <a:ext cx="2214641" cy="310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3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ED612D-EC1A-CC26-AAF0-543D20C519D4}"/>
              </a:ext>
            </a:extLst>
          </p:cNvPr>
          <p:cNvSpPr txBox="1"/>
          <p:nvPr/>
        </p:nvSpPr>
        <p:spPr>
          <a:xfrm>
            <a:off x="4264099" y="10770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¿Tratamiento?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D2ECB8-BD40-0E57-0B33-7E5879A756DC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6643379" y="260750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2B2BD3-633D-216A-677D-D63B93A767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11" b="7777"/>
          <a:stretch/>
        </p:blipFill>
        <p:spPr>
          <a:xfrm rot="20862891">
            <a:off x="6775019" y="2491792"/>
            <a:ext cx="1441938" cy="26685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A1384A9-1CC3-6B8B-2431-7062CA80CF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893"/>
          <a:stretch/>
        </p:blipFill>
        <p:spPr>
          <a:xfrm rot="565944">
            <a:off x="6512214" y="248024"/>
            <a:ext cx="2811376" cy="21583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7E7364-EE32-F667-83E9-0F98611B7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515" y="260749"/>
            <a:ext cx="1257913" cy="50224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C65509B-BC6F-AE71-FF5E-85A37F3FA607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189041" y="107702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6706E4BA-1196-1DEF-C39A-F9B0ED80475C}"/>
              </a:ext>
            </a:extLst>
          </p:cNvPr>
          <p:cNvSpPr/>
          <p:nvPr/>
        </p:nvSpPr>
        <p:spPr>
          <a:xfrm>
            <a:off x="761853" y="762045"/>
            <a:ext cx="723332" cy="2215487"/>
          </a:xfrm>
          <a:custGeom>
            <a:avLst/>
            <a:gdLst>
              <a:gd name="connsiteX0" fmla="*/ 127379 w 723332"/>
              <a:gd name="connsiteY0" fmla="*/ 213815 h 2215487"/>
              <a:gd name="connsiteX1" fmla="*/ 127379 w 723332"/>
              <a:gd name="connsiteY1" fmla="*/ 213815 h 2215487"/>
              <a:gd name="connsiteX2" fmla="*/ 104633 w 723332"/>
              <a:gd name="connsiteY2" fmla="*/ 181970 h 2215487"/>
              <a:gd name="connsiteX3" fmla="*/ 40943 w 723332"/>
              <a:gd name="connsiteY3" fmla="*/ 195618 h 2215487"/>
              <a:gd name="connsiteX4" fmla="*/ 27296 w 723332"/>
              <a:gd name="connsiteY4" fmla="*/ 200167 h 2215487"/>
              <a:gd name="connsiteX5" fmla="*/ 9099 w 723332"/>
              <a:gd name="connsiteY5" fmla="*/ 241111 h 2215487"/>
              <a:gd name="connsiteX6" fmla="*/ 0 w 723332"/>
              <a:gd name="connsiteY6" fmla="*/ 268406 h 2215487"/>
              <a:gd name="connsiteX7" fmla="*/ 4549 w 723332"/>
              <a:gd name="connsiteY7" fmla="*/ 327546 h 2215487"/>
              <a:gd name="connsiteX8" fmla="*/ 18197 w 723332"/>
              <a:gd name="connsiteY8" fmla="*/ 350293 h 2215487"/>
              <a:gd name="connsiteX9" fmla="*/ 40943 w 723332"/>
              <a:gd name="connsiteY9" fmla="*/ 377588 h 2215487"/>
              <a:gd name="connsiteX10" fmla="*/ 50042 w 723332"/>
              <a:gd name="connsiteY10" fmla="*/ 404884 h 2215487"/>
              <a:gd name="connsiteX11" fmla="*/ 77338 w 723332"/>
              <a:gd name="connsiteY11" fmla="*/ 450376 h 2215487"/>
              <a:gd name="connsiteX12" fmla="*/ 100084 w 723332"/>
              <a:gd name="connsiteY12" fmla="*/ 486770 h 2215487"/>
              <a:gd name="connsiteX13" fmla="*/ 113732 w 723332"/>
              <a:gd name="connsiteY13" fmla="*/ 536812 h 2215487"/>
              <a:gd name="connsiteX14" fmla="*/ 122830 w 723332"/>
              <a:gd name="connsiteY14" fmla="*/ 564108 h 2215487"/>
              <a:gd name="connsiteX15" fmla="*/ 127379 w 723332"/>
              <a:gd name="connsiteY15" fmla="*/ 591403 h 2215487"/>
              <a:gd name="connsiteX16" fmla="*/ 136478 w 723332"/>
              <a:gd name="connsiteY16" fmla="*/ 614149 h 2215487"/>
              <a:gd name="connsiteX17" fmla="*/ 150126 w 723332"/>
              <a:gd name="connsiteY17" fmla="*/ 655093 h 2215487"/>
              <a:gd name="connsiteX18" fmla="*/ 154675 w 723332"/>
              <a:gd name="connsiteY18" fmla="*/ 696036 h 2215487"/>
              <a:gd name="connsiteX19" fmla="*/ 168323 w 723332"/>
              <a:gd name="connsiteY19" fmla="*/ 746078 h 2215487"/>
              <a:gd name="connsiteX20" fmla="*/ 177421 w 723332"/>
              <a:gd name="connsiteY20" fmla="*/ 759725 h 2215487"/>
              <a:gd name="connsiteX21" fmla="*/ 191069 w 723332"/>
              <a:gd name="connsiteY21" fmla="*/ 796119 h 2215487"/>
              <a:gd name="connsiteX22" fmla="*/ 209266 w 723332"/>
              <a:gd name="connsiteY22" fmla="*/ 832513 h 2215487"/>
              <a:gd name="connsiteX23" fmla="*/ 213815 w 723332"/>
              <a:gd name="connsiteY23" fmla="*/ 859809 h 2215487"/>
              <a:gd name="connsiteX24" fmla="*/ 218364 w 723332"/>
              <a:gd name="connsiteY24" fmla="*/ 896203 h 2215487"/>
              <a:gd name="connsiteX25" fmla="*/ 236561 w 723332"/>
              <a:gd name="connsiteY25" fmla="*/ 959893 h 2215487"/>
              <a:gd name="connsiteX26" fmla="*/ 241111 w 723332"/>
              <a:gd name="connsiteY26" fmla="*/ 996287 h 2215487"/>
              <a:gd name="connsiteX27" fmla="*/ 245660 w 723332"/>
              <a:gd name="connsiteY27" fmla="*/ 1050878 h 2215487"/>
              <a:gd name="connsiteX28" fmla="*/ 250209 w 723332"/>
              <a:gd name="connsiteY28" fmla="*/ 1078173 h 2215487"/>
              <a:gd name="connsiteX29" fmla="*/ 254758 w 723332"/>
              <a:gd name="connsiteY29" fmla="*/ 1114567 h 2215487"/>
              <a:gd name="connsiteX30" fmla="*/ 259308 w 723332"/>
              <a:gd name="connsiteY30" fmla="*/ 1128215 h 2215487"/>
              <a:gd name="connsiteX31" fmla="*/ 263857 w 723332"/>
              <a:gd name="connsiteY31" fmla="*/ 1150961 h 2215487"/>
              <a:gd name="connsiteX32" fmla="*/ 277505 w 723332"/>
              <a:gd name="connsiteY32" fmla="*/ 1160060 h 2215487"/>
              <a:gd name="connsiteX33" fmla="*/ 282054 w 723332"/>
              <a:gd name="connsiteY33" fmla="*/ 1178257 h 2215487"/>
              <a:gd name="connsiteX34" fmla="*/ 286603 w 723332"/>
              <a:gd name="connsiteY34" fmla="*/ 1191905 h 2215487"/>
              <a:gd name="connsiteX35" fmla="*/ 295702 w 723332"/>
              <a:gd name="connsiteY35" fmla="*/ 1228299 h 2215487"/>
              <a:gd name="connsiteX36" fmla="*/ 309349 w 723332"/>
              <a:gd name="connsiteY36" fmla="*/ 1269242 h 2215487"/>
              <a:gd name="connsiteX37" fmla="*/ 318448 w 723332"/>
              <a:gd name="connsiteY37" fmla="*/ 1382973 h 2215487"/>
              <a:gd name="connsiteX38" fmla="*/ 327546 w 723332"/>
              <a:gd name="connsiteY38" fmla="*/ 1446663 h 2215487"/>
              <a:gd name="connsiteX39" fmla="*/ 332096 w 723332"/>
              <a:gd name="connsiteY39" fmla="*/ 1487606 h 2215487"/>
              <a:gd name="connsiteX40" fmla="*/ 341194 w 723332"/>
              <a:gd name="connsiteY40" fmla="*/ 1601337 h 2215487"/>
              <a:gd name="connsiteX41" fmla="*/ 345743 w 723332"/>
              <a:gd name="connsiteY41" fmla="*/ 1619534 h 2215487"/>
              <a:gd name="connsiteX42" fmla="*/ 350293 w 723332"/>
              <a:gd name="connsiteY42" fmla="*/ 1651379 h 2215487"/>
              <a:gd name="connsiteX43" fmla="*/ 359391 w 723332"/>
              <a:gd name="connsiteY43" fmla="*/ 1683224 h 2215487"/>
              <a:gd name="connsiteX44" fmla="*/ 354842 w 723332"/>
              <a:gd name="connsiteY44" fmla="*/ 1878842 h 2215487"/>
              <a:gd name="connsiteX45" fmla="*/ 336645 w 723332"/>
              <a:gd name="connsiteY45" fmla="*/ 1892490 h 2215487"/>
              <a:gd name="connsiteX46" fmla="*/ 322997 w 723332"/>
              <a:gd name="connsiteY46" fmla="*/ 1915236 h 2215487"/>
              <a:gd name="connsiteX47" fmla="*/ 313899 w 723332"/>
              <a:gd name="connsiteY47" fmla="*/ 1947081 h 2215487"/>
              <a:gd name="connsiteX48" fmla="*/ 300251 w 723332"/>
              <a:gd name="connsiteY48" fmla="*/ 1960728 h 2215487"/>
              <a:gd name="connsiteX49" fmla="*/ 295702 w 723332"/>
              <a:gd name="connsiteY49" fmla="*/ 1978925 h 2215487"/>
              <a:gd name="connsiteX50" fmla="*/ 304800 w 723332"/>
              <a:gd name="connsiteY50" fmla="*/ 2160896 h 2215487"/>
              <a:gd name="connsiteX51" fmla="*/ 313899 w 723332"/>
              <a:gd name="connsiteY51" fmla="*/ 2174543 h 2215487"/>
              <a:gd name="connsiteX52" fmla="*/ 327546 w 723332"/>
              <a:gd name="connsiteY52" fmla="*/ 2179093 h 2215487"/>
              <a:gd name="connsiteX53" fmla="*/ 341194 w 723332"/>
              <a:gd name="connsiteY53" fmla="*/ 2188191 h 2215487"/>
              <a:gd name="connsiteX54" fmla="*/ 395785 w 723332"/>
              <a:gd name="connsiteY54" fmla="*/ 2183642 h 2215487"/>
              <a:gd name="connsiteX55" fmla="*/ 409433 w 723332"/>
              <a:gd name="connsiteY55" fmla="*/ 2174543 h 2215487"/>
              <a:gd name="connsiteX56" fmla="*/ 445827 w 723332"/>
              <a:gd name="connsiteY56" fmla="*/ 2138149 h 2215487"/>
              <a:gd name="connsiteX57" fmla="*/ 464024 w 723332"/>
              <a:gd name="connsiteY57" fmla="*/ 2124502 h 2215487"/>
              <a:gd name="connsiteX58" fmla="*/ 491320 w 723332"/>
              <a:gd name="connsiteY58" fmla="*/ 2115403 h 2215487"/>
              <a:gd name="connsiteX59" fmla="*/ 514066 w 723332"/>
              <a:gd name="connsiteY59" fmla="*/ 2124502 h 2215487"/>
              <a:gd name="connsiteX60" fmla="*/ 527714 w 723332"/>
              <a:gd name="connsiteY60" fmla="*/ 2129051 h 2215487"/>
              <a:gd name="connsiteX61" fmla="*/ 545911 w 723332"/>
              <a:gd name="connsiteY61" fmla="*/ 2174543 h 2215487"/>
              <a:gd name="connsiteX62" fmla="*/ 568657 w 723332"/>
              <a:gd name="connsiteY62" fmla="*/ 2206388 h 2215487"/>
              <a:gd name="connsiteX63" fmla="*/ 586854 w 723332"/>
              <a:gd name="connsiteY63" fmla="*/ 2215487 h 2215487"/>
              <a:gd name="connsiteX64" fmla="*/ 641445 w 723332"/>
              <a:gd name="connsiteY64" fmla="*/ 2210937 h 2215487"/>
              <a:gd name="connsiteX65" fmla="*/ 659642 w 723332"/>
              <a:gd name="connsiteY65" fmla="*/ 2206388 h 2215487"/>
              <a:gd name="connsiteX66" fmla="*/ 686938 w 723332"/>
              <a:gd name="connsiteY66" fmla="*/ 2183642 h 2215487"/>
              <a:gd name="connsiteX67" fmla="*/ 691487 w 723332"/>
              <a:gd name="connsiteY67" fmla="*/ 2169994 h 2215487"/>
              <a:gd name="connsiteX68" fmla="*/ 709684 w 723332"/>
              <a:gd name="connsiteY68" fmla="*/ 2151797 h 2215487"/>
              <a:gd name="connsiteX69" fmla="*/ 714233 w 723332"/>
              <a:gd name="connsiteY69" fmla="*/ 2129051 h 2215487"/>
              <a:gd name="connsiteX70" fmla="*/ 723332 w 723332"/>
              <a:gd name="connsiteY70" fmla="*/ 2115403 h 2215487"/>
              <a:gd name="connsiteX71" fmla="*/ 714233 w 723332"/>
              <a:gd name="connsiteY71" fmla="*/ 2028967 h 2215487"/>
              <a:gd name="connsiteX72" fmla="*/ 696036 w 723332"/>
              <a:gd name="connsiteY72" fmla="*/ 1992573 h 2215487"/>
              <a:gd name="connsiteX73" fmla="*/ 682388 w 723332"/>
              <a:gd name="connsiteY73" fmla="*/ 1951630 h 2215487"/>
              <a:gd name="connsiteX74" fmla="*/ 668740 w 723332"/>
              <a:gd name="connsiteY74" fmla="*/ 1928884 h 2215487"/>
              <a:gd name="connsiteX75" fmla="*/ 659642 w 723332"/>
              <a:gd name="connsiteY75" fmla="*/ 1910687 h 2215487"/>
              <a:gd name="connsiteX76" fmla="*/ 650543 w 723332"/>
              <a:gd name="connsiteY76" fmla="*/ 1897039 h 2215487"/>
              <a:gd name="connsiteX77" fmla="*/ 627797 w 723332"/>
              <a:gd name="connsiteY77" fmla="*/ 1865194 h 2215487"/>
              <a:gd name="connsiteX78" fmla="*/ 618699 w 723332"/>
              <a:gd name="connsiteY78" fmla="*/ 1851546 h 2215487"/>
              <a:gd name="connsiteX79" fmla="*/ 614149 w 723332"/>
              <a:gd name="connsiteY79" fmla="*/ 1833349 h 2215487"/>
              <a:gd name="connsiteX80" fmla="*/ 600502 w 723332"/>
              <a:gd name="connsiteY80" fmla="*/ 1824251 h 2215487"/>
              <a:gd name="connsiteX81" fmla="*/ 591403 w 723332"/>
              <a:gd name="connsiteY81" fmla="*/ 1810603 h 2215487"/>
              <a:gd name="connsiteX82" fmla="*/ 582305 w 723332"/>
              <a:gd name="connsiteY82" fmla="*/ 1792406 h 2215487"/>
              <a:gd name="connsiteX83" fmla="*/ 568657 w 723332"/>
              <a:gd name="connsiteY83" fmla="*/ 1778758 h 2215487"/>
              <a:gd name="connsiteX84" fmla="*/ 559558 w 723332"/>
              <a:gd name="connsiteY84" fmla="*/ 1765111 h 2215487"/>
              <a:gd name="connsiteX85" fmla="*/ 541361 w 723332"/>
              <a:gd name="connsiteY85" fmla="*/ 1701421 h 2215487"/>
              <a:gd name="connsiteX86" fmla="*/ 532263 w 723332"/>
              <a:gd name="connsiteY86" fmla="*/ 1646830 h 2215487"/>
              <a:gd name="connsiteX87" fmla="*/ 527714 w 723332"/>
              <a:gd name="connsiteY87" fmla="*/ 1628633 h 2215487"/>
              <a:gd name="connsiteX88" fmla="*/ 514066 w 723332"/>
              <a:gd name="connsiteY88" fmla="*/ 1610436 h 2215487"/>
              <a:gd name="connsiteX89" fmla="*/ 504967 w 723332"/>
              <a:gd name="connsiteY89" fmla="*/ 1574042 h 2215487"/>
              <a:gd name="connsiteX90" fmla="*/ 495869 w 723332"/>
              <a:gd name="connsiteY90" fmla="*/ 1533099 h 2215487"/>
              <a:gd name="connsiteX91" fmla="*/ 468573 w 723332"/>
              <a:gd name="connsiteY91" fmla="*/ 1446663 h 2215487"/>
              <a:gd name="connsiteX92" fmla="*/ 464024 w 723332"/>
              <a:gd name="connsiteY92" fmla="*/ 1423916 h 2215487"/>
              <a:gd name="connsiteX93" fmla="*/ 459475 w 723332"/>
              <a:gd name="connsiteY93" fmla="*/ 1392072 h 2215487"/>
              <a:gd name="connsiteX94" fmla="*/ 450376 w 723332"/>
              <a:gd name="connsiteY94" fmla="*/ 1373875 h 2215487"/>
              <a:gd name="connsiteX95" fmla="*/ 427630 w 723332"/>
              <a:gd name="connsiteY95" fmla="*/ 1278340 h 2215487"/>
              <a:gd name="connsiteX96" fmla="*/ 409433 w 723332"/>
              <a:gd name="connsiteY96" fmla="*/ 1087272 h 2215487"/>
              <a:gd name="connsiteX97" fmla="*/ 395785 w 723332"/>
              <a:gd name="connsiteY97" fmla="*/ 1028131 h 2215487"/>
              <a:gd name="connsiteX98" fmla="*/ 391236 w 723332"/>
              <a:gd name="connsiteY98" fmla="*/ 1014484 h 2215487"/>
              <a:gd name="connsiteX99" fmla="*/ 386687 w 723332"/>
              <a:gd name="connsiteY99" fmla="*/ 982639 h 2215487"/>
              <a:gd name="connsiteX100" fmla="*/ 377588 w 723332"/>
              <a:gd name="connsiteY100" fmla="*/ 968991 h 2215487"/>
              <a:gd name="connsiteX101" fmla="*/ 368490 w 723332"/>
              <a:gd name="connsiteY101" fmla="*/ 937146 h 2215487"/>
              <a:gd name="connsiteX102" fmla="*/ 359391 w 723332"/>
              <a:gd name="connsiteY102" fmla="*/ 905302 h 2215487"/>
              <a:gd name="connsiteX103" fmla="*/ 354842 w 723332"/>
              <a:gd name="connsiteY103" fmla="*/ 887105 h 2215487"/>
              <a:gd name="connsiteX104" fmla="*/ 345743 w 723332"/>
              <a:gd name="connsiteY104" fmla="*/ 868908 h 2215487"/>
              <a:gd name="connsiteX105" fmla="*/ 341194 w 723332"/>
              <a:gd name="connsiteY105" fmla="*/ 850711 h 2215487"/>
              <a:gd name="connsiteX106" fmla="*/ 322997 w 723332"/>
              <a:gd name="connsiteY106" fmla="*/ 777922 h 2215487"/>
              <a:gd name="connsiteX107" fmla="*/ 309349 w 723332"/>
              <a:gd name="connsiteY107" fmla="*/ 755176 h 2215487"/>
              <a:gd name="connsiteX108" fmla="*/ 295702 w 723332"/>
              <a:gd name="connsiteY108" fmla="*/ 691487 h 2215487"/>
              <a:gd name="connsiteX109" fmla="*/ 286603 w 723332"/>
              <a:gd name="connsiteY109" fmla="*/ 655093 h 2215487"/>
              <a:gd name="connsiteX110" fmla="*/ 282054 w 723332"/>
              <a:gd name="connsiteY110" fmla="*/ 636896 h 2215487"/>
              <a:gd name="connsiteX111" fmla="*/ 272955 w 723332"/>
              <a:gd name="connsiteY111" fmla="*/ 559558 h 2215487"/>
              <a:gd name="connsiteX112" fmla="*/ 268406 w 723332"/>
              <a:gd name="connsiteY112" fmla="*/ 541361 h 2215487"/>
              <a:gd name="connsiteX113" fmla="*/ 259308 w 723332"/>
              <a:gd name="connsiteY113" fmla="*/ 500418 h 2215487"/>
              <a:gd name="connsiteX114" fmla="*/ 254758 w 723332"/>
              <a:gd name="connsiteY114" fmla="*/ 436728 h 2215487"/>
              <a:gd name="connsiteX115" fmla="*/ 272955 w 723332"/>
              <a:gd name="connsiteY115" fmla="*/ 300251 h 2215487"/>
              <a:gd name="connsiteX116" fmla="*/ 286603 w 723332"/>
              <a:gd name="connsiteY116" fmla="*/ 277505 h 2215487"/>
              <a:gd name="connsiteX117" fmla="*/ 304800 w 723332"/>
              <a:gd name="connsiteY117" fmla="*/ 254758 h 2215487"/>
              <a:gd name="connsiteX118" fmla="*/ 332096 w 723332"/>
              <a:gd name="connsiteY118" fmla="*/ 227463 h 2215487"/>
              <a:gd name="connsiteX119" fmla="*/ 363940 w 723332"/>
              <a:gd name="connsiteY119" fmla="*/ 218364 h 2215487"/>
              <a:gd name="connsiteX120" fmla="*/ 382138 w 723332"/>
              <a:gd name="connsiteY120" fmla="*/ 209266 h 2215487"/>
              <a:gd name="connsiteX121" fmla="*/ 395785 w 723332"/>
              <a:gd name="connsiteY121" fmla="*/ 195618 h 2215487"/>
              <a:gd name="connsiteX122" fmla="*/ 409433 w 723332"/>
              <a:gd name="connsiteY122" fmla="*/ 191069 h 2215487"/>
              <a:gd name="connsiteX123" fmla="*/ 423081 w 723332"/>
              <a:gd name="connsiteY123" fmla="*/ 172872 h 2215487"/>
              <a:gd name="connsiteX124" fmla="*/ 427630 w 723332"/>
              <a:gd name="connsiteY124" fmla="*/ 154675 h 2215487"/>
              <a:gd name="connsiteX125" fmla="*/ 432179 w 723332"/>
              <a:gd name="connsiteY125" fmla="*/ 141027 h 2215487"/>
              <a:gd name="connsiteX126" fmla="*/ 427630 w 723332"/>
              <a:gd name="connsiteY126" fmla="*/ 86436 h 2215487"/>
              <a:gd name="connsiteX127" fmla="*/ 395785 w 723332"/>
              <a:gd name="connsiteY127" fmla="*/ 45493 h 2215487"/>
              <a:gd name="connsiteX128" fmla="*/ 377588 w 723332"/>
              <a:gd name="connsiteY128" fmla="*/ 31845 h 2215487"/>
              <a:gd name="connsiteX129" fmla="*/ 363940 w 723332"/>
              <a:gd name="connsiteY129" fmla="*/ 13648 h 2215487"/>
              <a:gd name="connsiteX130" fmla="*/ 350293 w 723332"/>
              <a:gd name="connsiteY130" fmla="*/ 9099 h 2215487"/>
              <a:gd name="connsiteX131" fmla="*/ 332096 w 723332"/>
              <a:gd name="connsiteY131" fmla="*/ 0 h 2215487"/>
              <a:gd name="connsiteX132" fmla="*/ 263857 w 723332"/>
              <a:gd name="connsiteY132" fmla="*/ 4549 h 2215487"/>
              <a:gd name="connsiteX133" fmla="*/ 250209 w 723332"/>
              <a:gd name="connsiteY133" fmla="*/ 13648 h 2215487"/>
              <a:gd name="connsiteX134" fmla="*/ 236561 w 723332"/>
              <a:gd name="connsiteY134" fmla="*/ 18197 h 2215487"/>
              <a:gd name="connsiteX135" fmla="*/ 218364 w 723332"/>
              <a:gd name="connsiteY135" fmla="*/ 27296 h 2215487"/>
              <a:gd name="connsiteX136" fmla="*/ 195618 w 723332"/>
              <a:gd name="connsiteY136" fmla="*/ 59140 h 2215487"/>
              <a:gd name="connsiteX137" fmla="*/ 191069 w 723332"/>
              <a:gd name="connsiteY137" fmla="*/ 72788 h 2215487"/>
              <a:gd name="connsiteX138" fmla="*/ 186520 w 723332"/>
              <a:gd name="connsiteY138" fmla="*/ 168322 h 2215487"/>
              <a:gd name="connsiteX139" fmla="*/ 168323 w 723332"/>
              <a:gd name="connsiteY139" fmla="*/ 177421 h 2215487"/>
              <a:gd name="connsiteX140" fmla="*/ 131929 w 723332"/>
              <a:gd name="connsiteY140" fmla="*/ 191069 h 2215487"/>
              <a:gd name="connsiteX141" fmla="*/ 127379 w 723332"/>
              <a:gd name="connsiteY141" fmla="*/ 213815 h 221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23332" h="2215487">
                <a:moveTo>
                  <a:pt x="127379" y="213815"/>
                </a:moveTo>
                <a:lnTo>
                  <a:pt x="127379" y="213815"/>
                </a:lnTo>
                <a:cubicBezTo>
                  <a:pt x="119797" y="203200"/>
                  <a:pt x="116847" y="186550"/>
                  <a:pt x="104633" y="181970"/>
                </a:cubicBezTo>
                <a:cubicBezTo>
                  <a:pt x="62595" y="166205"/>
                  <a:pt x="64137" y="184021"/>
                  <a:pt x="40943" y="195618"/>
                </a:cubicBezTo>
                <a:cubicBezTo>
                  <a:pt x="36654" y="197762"/>
                  <a:pt x="31845" y="198651"/>
                  <a:pt x="27296" y="200167"/>
                </a:cubicBezTo>
                <a:cubicBezTo>
                  <a:pt x="12876" y="221796"/>
                  <a:pt x="19928" y="208625"/>
                  <a:pt x="9099" y="241111"/>
                </a:cubicBezTo>
                <a:lnTo>
                  <a:pt x="0" y="268406"/>
                </a:lnTo>
                <a:cubicBezTo>
                  <a:pt x="1516" y="288119"/>
                  <a:pt x="260" y="308245"/>
                  <a:pt x="4549" y="327546"/>
                </a:cubicBezTo>
                <a:cubicBezTo>
                  <a:pt x="6467" y="336178"/>
                  <a:pt x="13510" y="342795"/>
                  <a:pt x="18197" y="350293"/>
                </a:cubicBezTo>
                <a:cubicBezTo>
                  <a:pt x="28751" y="367179"/>
                  <a:pt x="25918" y="362562"/>
                  <a:pt x="40943" y="377588"/>
                </a:cubicBezTo>
                <a:cubicBezTo>
                  <a:pt x="43976" y="386687"/>
                  <a:pt x="45753" y="396306"/>
                  <a:pt x="50042" y="404884"/>
                </a:cubicBezTo>
                <a:cubicBezTo>
                  <a:pt x="66301" y="437405"/>
                  <a:pt x="51716" y="410113"/>
                  <a:pt x="77338" y="450376"/>
                </a:cubicBezTo>
                <a:cubicBezTo>
                  <a:pt x="115764" y="510758"/>
                  <a:pt x="72497" y="445391"/>
                  <a:pt x="100084" y="486770"/>
                </a:cubicBezTo>
                <a:cubicBezTo>
                  <a:pt x="112522" y="524087"/>
                  <a:pt x="93209" y="464981"/>
                  <a:pt x="113732" y="536812"/>
                </a:cubicBezTo>
                <a:cubicBezTo>
                  <a:pt x="116367" y="546034"/>
                  <a:pt x="120504" y="554804"/>
                  <a:pt x="122830" y="564108"/>
                </a:cubicBezTo>
                <a:cubicBezTo>
                  <a:pt x="125067" y="573056"/>
                  <a:pt x="124952" y="582504"/>
                  <a:pt x="127379" y="591403"/>
                </a:cubicBezTo>
                <a:cubicBezTo>
                  <a:pt x="129528" y="599281"/>
                  <a:pt x="133731" y="606459"/>
                  <a:pt x="136478" y="614149"/>
                </a:cubicBezTo>
                <a:cubicBezTo>
                  <a:pt x="141317" y="627697"/>
                  <a:pt x="150126" y="655093"/>
                  <a:pt x="150126" y="655093"/>
                </a:cubicBezTo>
                <a:cubicBezTo>
                  <a:pt x="151642" y="668741"/>
                  <a:pt x="152733" y="682442"/>
                  <a:pt x="154675" y="696036"/>
                </a:cubicBezTo>
                <a:cubicBezTo>
                  <a:pt x="156928" y="711810"/>
                  <a:pt x="161959" y="731760"/>
                  <a:pt x="168323" y="746078"/>
                </a:cubicBezTo>
                <a:cubicBezTo>
                  <a:pt x="170543" y="751074"/>
                  <a:pt x="174388" y="755176"/>
                  <a:pt x="177421" y="759725"/>
                </a:cubicBezTo>
                <a:cubicBezTo>
                  <a:pt x="185182" y="790771"/>
                  <a:pt x="177474" y="765529"/>
                  <a:pt x="191069" y="796119"/>
                </a:cubicBezTo>
                <a:cubicBezTo>
                  <a:pt x="205908" y="829508"/>
                  <a:pt x="193152" y="808345"/>
                  <a:pt x="209266" y="832513"/>
                </a:cubicBezTo>
                <a:cubicBezTo>
                  <a:pt x="210782" y="841612"/>
                  <a:pt x="212511" y="850678"/>
                  <a:pt x="213815" y="859809"/>
                </a:cubicBezTo>
                <a:cubicBezTo>
                  <a:pt x="215544" y="871912"/>
                  <a:pt x="216111" y="884187"/>
                  <a:pt x="218364" y="896203"/>
                </a:cubicBezTo>
                <a:cubicBezTo>
                  <a:pt x="223259" y="922309"/>
                  <a:pt x="228517" y="935760"/>
                  <a:pt x="236561" y="959893"/>
                </a:cubicBezTo>
                <a:cubicBezTo>
                  <a:pt x="238078" y="972024"/>
                  <a:pt x="239894" y="984122"/>
                  <a:pt x="241111" y="996287"/>
                </a:cubicBezTo>
                <a:cubicBezTo>
                  <a:pt x="242928" y="1014456"/>
                  <a:pt x="243644" y="1032730"/>
                  <a:pt x="245660" y="1050878"/>
                </a:cubicBezTo>
                <a:cubicBezTo>
                  <a:pt x="246679" y="1060045"/>
                  <a:pt x="248905" y="1069042"/>
                  <a:pt x="250209" y="1078173"/>
                </a:cubicBezTo>
                <a:cubicBezTo>
                  <a:pt x="251938" y="1090276"/>
                  <a:pt x="252571" y="1102538"/>
                  <a:pt x="254758" y="1114567"/>
                </a:cubicBezTo>
                <a:cubicBezTo>
                  <a:pt x="255616" y="1119285"/>
                  <a:pt x="258145" y="1123563"/>
                  <a:pt x="259308" y="1128215"/>
                </a:cubicBezTo>
                <a:cubicBezTo>
                  <a:pt x="261183" y="1135716"/>
                  <a:pt x="260021" y="1144248"/>
                  <a:pt x="263857" y="1150961"/>
                </a:cubicBezTo>
                <a:cubicBezTo>
                  <a:pt x="266570" y="1155708"/>
                  <a:pt x="272956" y="1157027"/>
                  <a:pt x="277505" y="1160060"/>
                </a:cubicBezTo>
                <a:cubicBezTo>
                  <a:pt x="279021" y="1166126"/>
                  <a:pt x="280336" y="1172245"/>
                  <a:pt x="282054" y="1178257"/>
                </a:cubicBezTo>
                <a:cubicBezTo>
                  <a:pt x="283371" y="1182868"/>
                  <a:pt x="285341" y="1187279"/>
                  <a:pt x="286603" y="1191905"/>
                </a:cubicBezTo>
                <a:cubicBezTo>
                  <a:pt x="289893" y="1203969"/>
                  <a:pt x="291748" y="1216436"/>
                  <a:pt x="295702" y="1228299"/>
                </a:cubicBezTo>
                <a:lnTo>
                  <a:pt x="309349" y="1269242"/>
                </a:lnTo>
                <a:cubicBezTo>
                  <a:pt x="319883" y="1374562"/>
                  <a:pt x="307328" y="1243965"/>
                  <a:pt x="318448" y="1382973"/>
                </a:cubicBezTo>
                <a:cubicBezTo>
                  <a:pt x="322098" y="1428603"/>
                  <a:pt x="319925" y="1416177"/>
                  <a:pt x="327546" y="1446663"/>
                </a:cubicBezTo>
                <a:cubicBezTo>
                  <a:pt x="329063" y="1460311"/>
                  <a:pt x="330956" y="1473922"/>
                  <a:pt x="332096" y="1487606"/>
                </a:cubicBezTo>
                <a:cubicBezTo>
                  <a:pt x="334878" y="1520994"/>
                  <a:pt x="336235" y="1566624"/>
                  <a:pt x="341194" y="1601337"/>
                </a:cubicBezTo>
                <a:cubicBezTo>
                  <a:pt x="342078" y="1607526"/>
                  <a:pt x="344624" y="1613383"/>
                  <a:pt x="345743" y="1619534"/>
                </a:cubicBezTo>
                <a:cubicBezTo>
                  <a:pt x="347661" y="1630084"/>
                  <a:pt x="348375" y="1640829"/>
                  <a:pt x="350293" y="1651379"/>
                </a:cubicBezTo>
                <a:cubicBezTo>
                  <a:pt x="352578" y="1663947"/>
                  <a:pt x="355493" y="1671530"/>
                  <a:pt x="359391" y="1683224"/>
                </a:cubicBezTo>
                <a:cubicBezTo>
                  <a:pt x="357875" y="1748430"/>
                  <a:pt x="361890" y="1814000"/>
                  <a:pt x="354842" y="1878842"/>
                </a:cubicBezTo>
                <a:cubicBezTo>
                  <a:pt x="354023" y="1886380"/>
                  <a:pt x="341638" y="1886784"/>
                  <a:pt x="336645" y="1892490"/>
                </a:cubicBezTo>
                <a:cubicBezTo>
                  <a:pt x="330822" y="1899144"/>
                  <a:pt x="327546" y="1907654"/>
                  <a:pt x="322997" y="1915236"/>
                </a:cubicBezTo>
                <a:cubicBezTo>
                  <a:pt x="322391" y="1917662"/>
                  <a:pt x="316509" y="1943166"/>
                  <a:pt x="313899" y="1947081"/>
                </a:cubicBezTo>
                <a:cubicBezTo>
                  <a:pt x="310330" y="1952434"/>
                  <a:pt x="304800" y="1956179"/>
                  <a:pt x="300251" y="1960728"/>
                </a:cubicBezTo>
                <a:cubicBezTo>
                  <a:pt x="298735" y="1966794"/>
                  <a:pt x="296528" y="1972728"/>
                  <a:pt x="295702" y="1978925"/>
                </a:cubicBezTo>
                <a:cubicBezTo>
                  <a:pt x="286364" y="2048953"/>
                  <a:pt x="291499" y="2075770"/>
                  <a:pt x="304800" y="2160896"/>
                </a:cubicBezTo>
                <a:cubicBezTo>
                  <a:pt x="305644" y="2166298"/>
                  <a:pt x="309630" y="2171128"/>
                  <a:pt x="313899" y="2174543"/>
                </a:cubicBezTo>
                <a:cubicBezTo>
                  <a:pt x="317643" y="2177539"/>
                  <a:pt x="323257" y="2176948"/>
                  <a:pt x="327546" y="2179093"/>
                </a:cubicBezTo>
                <a:cubicBezTo>
                  <a:pt x="332436" y="2181538"/>
                  <a:pt x="336645" y="2185158"/>
                  <a:pt x="341194" y="2188191"/>
                </a:cubicBezTo>
                <a:cubicBezTo>
                  <a:pt x="359391" y="2186675"/>
                  <a:pt x="377880" y="2187223"/>
                  <a:pt x="395785" y="2183642"/>
                </a:cubicBezTo>
                <a:cubicBezTo>
                  <a:pt x="401146" y="2182570"/>
                  <a:pt x="405387" y="2178221"/>
                  <a:pt x="409433" y="2174543"/>
                </a:cubicBezTo>
                <a:cubicBezTo>
                  <a:pt x="422128" y="2163002"/>
                  <a:pt x="432102" y="2148442"/>
                  <a:pt x="445827" y="2138149"/>
                </a:cubicBezTo>
                <a:cubicBezTo>
                  <a:pt x="451893" y="2133600"/>
                  <a:pt x="457242" y="2127893"/>
                  <a:pt x="464024" y="2124502"/>
                </a:cubicBezTo>
                <a:cubicBezTo>
                  <a:pt x="472602" y="2120213"/>
                  <a:pt x="491320" y="2115403"/>
                  <a:pt x="491320" y="2115403"/>
                </a:cubicBezTo>
                <a:cubicBezTo>
                  <a:pt x="498902" y="2118436"/>
                  <a:pt x="506420" y="2121635"/>
                  <a:pt x="514066" y="2124502"/>
                </a:cubicBezTo>
                <a:cubicBezTo>
                  <a:pt x="518556" y="2126186"/>
                  <a:pt x="524593" y="2125410"/>
                  <a:pt x="527714" y="2129051"/>
                </a:cubicBezTo>
                <a:cubicBezTo>
                  <a:pt x="548715" y="2153552"/>
                  <a:pt x="536092" y="2151633"/>
                  <a:pt x="545911" y="2174543"/>
                </a:cubicBezTo>
                <a:cubicBezTo>
                  <a:pt x="547768" y="2178876"/>
                  <a:pt x="567602" y="2205484"/>
                  <a:pt x="568657" y="2206388"/>
                </a:cubicBezTo>
                <a:cubicBezTo>
                  <a:pt x="573806" y="2210801"/>
                  <a:pt x="580788" y="2212454"/>
                  <a:pt x="586854" y="2215487"/>
                </a:cubicBezTo>
                <a:cubicBezTo>
                  <a:pt x="605051" y="2213970"/>
                  <a:pt x="623326" y="2213202"/>
                  <a:pt x="641445" y="2210937"/>
                </a:cubicBezTo>
                <a:cubicBezTo>
                  <a:pt x="647649" y="2210161"/>
                  <a:pt x="654554" y="2210022"/>
                  <a:pt x="659642" y="2206388"/>
                </a:cubicBezTo>
                <a:cubicBezTo>
                  <a:pt x="703020" y="2175405"/>
                  <a:pt x="649114" y="2196249"/>
                  <a:pt x="686938" y="2183642"/>
                </a:cubicBezTo>
                <a:cubicBezTo>
                  <a:pt x="688454" y="2179093"/>
                  <a:pt x="688700" y="2173896"/>
                  <a:pt x="691487" y="2169994"/>
                </a:cubicBezTo>
                <a:cubicBezTo>
                  <a:pt x="696473" y="2163014"/>
                  <a:pt x="705518" y="2159296"/>
                  <a:pt x="709684" y="2151797"/>
                </a:cubicBezTo>
                <a:cubicBezTo>
                  <a:pt x="713439" y="2145038"/>
                  <a:pt x="711518" y="2136291"/>
                  <a:pt x="714233" y="2129051"/>
                </a:cubicBezTo>
                <a:cubicBezTo>
                  <a:pt x="716153" y="2123931"/>
                  <a:pt x="720299" y="2119952"/>
                  <a:pt x="723332" y="2115403"/>
                </a:cubicBezTo>
                <a:cubicBezTo>
                  <a:pt x="722080" y="2095379"/>
                  <a:pt x="725759" y="2054325"/>
                  <a:pt x="714233" y="2028967"/>
                </a:cubicBezTo>
                <a:cubicBezTo>
                  <a:pt x="708621" y="2016619"/>
                  <a:pt x="696036" y="1992573"/>
                  <a:pt x="696036" y="1992573"/>
                </a:cubicBezTo>
                <a:cubicBezTo>
                  <a:pt x="691692" y="1975196"/>
                  <a:pt x="690955" y="1968763"/>
                  <a:pt x="682388" y="1951630"/>
                </a:cubicBezTo>
                <a:cubicBezTo>
                  <a:pt x="678434" y="1943721"/>
                  <a:pt x="673034" y="1936613"/>
                  <a:pt x="668740" y="1928884"/>
                </a:cubicBezTo>
                <a:cubicBezTo>
                  <a:pt x="665447" y="1922956"/>
                  <a:pt x="663007" y="1916575"/>
                  <a:pt x="659642" y="1910687"/>
                </a:cubicBezTo>
                <a:cubicBezTo>
                  <a:pt x="656929" y="1905940"/>
                  <a:pt x="652988" y="1901929"/>
                  <a:pt x="650543" y="1897039"/>
                </a:cubicBezTo>
                <a:cubicBezTo>
                  <a:pt x="635240" y="1866433"/>
                  <a:pt x="651034" y="1880686"/>
                  <a:pt x="627797" y="1865194"/>
                </a:cubicBezTo>
                <a:cubicBezTo>
                  <a:pt x="624764" y="1860645"/>
                  <a:pt x="620853" y="1856571"/>
                  <a:pt x="618699" y="1851546"/>
                </a:cubicBezTo>
                <a:cubicBezTo>
                  <a:pt x="616236" y="1845799"/>
                  <a:pt x="617617" y="1838551"/>
                  <a:pt x="614149" y="1833349"/>
                </a:cubicBezTo>
                <a:cubicBezTo>
                  <a:pt x="611116" y="1828800"/>
                  <a:pt x="605051" y="1827284"/>
                  <a:pt x="600502" y="1824251"/>
                </a:cubicBezTo>
                <a:cubicBezTo>
                  <a:pt x="597469" y="1819702"/>
                  <a:pt x="594116" y="1815350"/>
                  <a:pt x="591403" y="1810603"/>
                </a:cubicBezTo>
                <a:cubicBezTo>
                  <a:pt x="588038" y="1804715"/>
                  <a:pt x="586247" y="1797924"/>
                  <a:pt x="582305" y="1792406"/>
                </a:cubicBezTo>
                <a:cubicBezTo>
                  <a:pt x="578566" y="1787171"/>
                  <a:pt x="572776" y="1783700"/>
                  <a:pt x="568657" y="1778758"/>
                </a:cubicBezTo>
                <a:cubicBezTo>
                  <a:pt x="565157" y="1774558"/>
                  <a:pt x="562591" y="1769660"/>
                  <a:pt x="559558" y="1765111"/>
                </a:cubicBezTo>
                <a:cubicBezTo>
                  <a:pt x="548041" y="1730558"/>
                  <a:pt x="546274" y="1730896"/>
                  <a:pt x="541361" y="1701421"/>
                </a:cubicBezTo>
                <a:cubicBezTo>
                  <a:pt x="535029" y="1663429"/>
                  <a:pt x="539412" y="1679003"/>
                  <a:pt x="532263" y="1646830"/>
                </a:cubicBezTo>
                <a:cubicBezTo>
                  <a:pt x="530907" y="1640727"/>
                  <a:pt x="530510" y="1634225"/>
                  <a:pt x="527714" y="1628633"/>
                </a:cubicBezTo>
                <a:cubicBezTo>
                  <a:pt x="524323" y="1621851"/>
                  <a:pt x="518615" y="1616502"/>
                  <a:pt x="514066" y="1610436"/>
                </a:cubicBezTo>
                <a:cubicBezTo>
                  <a:pt x="511033" y="1598305"/>
                  <a:pt x="507419" y="1586304"/>
                  <a:pt x="504967" y="1574042"/>
                </a:cubicBezTo>
                <a:cubicBezTo>
                  <a:pt x="502723" y="1562823"/>
                  <a:pt x="499438" y="1544519"/>
                  <a:pt x="495869" y="1533099"/>
                </a:cubicBezTo>
                <a:cubicBezTo>
                  <a:pt x="484367" y="1496292"/>
                  <a:pt x="477079" y="1480688"/>
                  <a:pt x="468573" y="1446663"/>
                </a:cubicBezTo>
                <a:cubicBezTo>
                  <a:pt x="466698" y="1439161"/>
                  <a:pt x="465295" y="1431543"/>
                  <a:pt x="464024" y="1423916"/>
                </a:cubicBezTo>
                <a:cubicBezTo>
                  <a:pt x="462261" y="1413339"/>
                  <a:pt x="462296" y="1402417"/>
                  <a:pt x="459475" y="1392072"/>
                </a:cubicBezTo>
                <a:cubicBezTo>
                  <a:pt x="457691" y="1385529"/>
                  <a:pt x="453409" y="1379941"/>
                  <a:pt x="450376" y="1373875"/>
                </a:cubicBezTo>
                <a:cubicBezTo>
                  <a:pt x="430304" y="1293585"/>
                  <a:pt x="437083" y="1325611"/>
                  <a:pt x="427630" y="1278340"/>
                </a:cubicBezTo>
                <a:cubicBezTo>
                  <a:pt x="414067" y="1115572"/>
                  <a:pt x="424208" y="1225170"/>
                  <a:pt x="409433" y="1087272"/>
                </a:cubicBezTo>
                <a:cubicBezTo>
                  <a:pt x="403906" y="1035687"/>
                  <a:pt x="413494" y="1054693"/>
                  <a:pt x="395785" y="1028131"/>
                </a:cubicBezTo>
                <a:cubicBezTo>
                  <a:pt x="394269" y="1023582"/>
                  <a:pt x="392176" y="1019186"/>
                  <a:pt x="391236" y="1014484"/>
                </a:cubicBezTo>
                <a:cubicBezTo>
                  <a:pt x="389133" y="1003969"/>
                  <a:pt x="389768" y="992910"/>
                  <a:pt x="386687" y="982639"/>
                </a:cubicBezTo>
                <a:cubicBezTo>
                  <a:pt x="385116" y="977402"/>
                  <a:pt x="380621" y="973540"/>
                  <a:pt x="377588" y="968991"/>
                </a:cubicBezTo>
                <a:cubicBezTo>
                  <a:pt x="367628" y="929148"/>
                  <a:pt x="378274" y="969760"/>
                  <a:pt x="368490" y="937146"/>
                </a:cubicBezTo>
                <a:cubicBezTo>
                  <a:pt x="365318" y="926572"/>
                  <a:pt x="362296" y="915952"/>
                  <a:pt x="359391" y="905302"/>
                </a:cubicBezTo>
                <a:cubicBezTo>
                  <a:pt x="357746" y="899270"/>
                  <a:pt x="357037" y="892959"/>
                  <a:pt x="354842" y="887105"/>
                </a:cubicBezTo>
                <a:cubicBezTo>
                  <a:pt x="352461" y="880755"/>
                  <a:pt x="348776" y="874974"/>
                  <a:pt x="345743" y="868908"/>
                </a:cubicBezTo>
                <a:cubicBezTo>
                  <a:pt x="344227" y="862842"/>
                  <a:pt x="342504" y="856825"/>
                  <a:pt x="341194" y="850711"/>
                </a:cubicBezTo>
                <a:cubicBezTo>
                  <a:pt x="336046" y="826685"/>
                  <a:pt x="333370" y="800743"/>
                  <a:pt x="322997" y="777922"/>
                </a:cubicBezTo>
                <a:cubicBezTo>
                  <a:pt x="319338" y="769872"/>
                  <a:pt x="313898" y="762758"/>
                  <a:pt x="309349" y="755176"/>
                </a:cubicBezTo>
                <a:cubicBezTo>
                  <a:pt x="303940" y="722718"/>
                  <a:pt x="305417" y="727107"/>
                  <a:pt x="295702" y="691487"/>
                </a:cubicBezTo>
                <a:cubicBezTo>
                  <a:pt x="281067" y="637825"/>
                  <a:pt x="304411" y="735232"/>
                  <a:pt x="286603" y="655093"/>
                </a:cubicBezTo>
                <a:cubicBezTo>
                  <a:pt x="285247" y="648990"/>
                  <a:pt x="283082" y="643063"/>
                  <a:pt x="282054" y="636896"/>
                </a:cubicBezTo>
                <a:cubicBezTo>
                  <a:pt x="274556" y="591905"/>
                  <a:pt x="280255" y="607005"/>
                  <a:pt x="272955" y="559558"/>
                </a:cubicBezTo>
                <a:cubicBezTo>
                  <a:pt x="272004" y="553378"/>
                  <a:pt x="269812" y="547453"/>
                  <a:pt x="268406" y="541361"/>
                </a:cubicBezTo>
                <a:cubicBezTo>
                  <a:pt x="265262" y="527738"/>
                  <a:pt x="262341" y="514066"/>
                  <a:pt x="259308" y="500418"/>
                </a:cubicBezTo>
                <a:cubicBezTo>
                  <a:pt x="257791" y="479188"/>
                  <a:pt x="254198" y="458005"/>
                  <a:pt x="254758" y="436728"/>
                </a:cubicBezTo>
                <a:cubicBezTo>
                  <a:pt x="255709" y="400571"/>
                  <a:pt x="254657" y="340505"/>
                  <a:pt x="272955" y="300251"/>
                </a:cubicBezTo>
                <a:cubicBezTo>
                  <a:pt x="276614" y="292201"/>
                  <a:pt x="281532" y="284749"/>
                  <a:pt x="286603" y="277505"/>
                </a:cubicBezTo>
                <a:cubicBezTo>
                  <a:pt x="292171" y="269550"/>
                  <a:pt x="298268" y="261943"/>
                  <a:pt x="304800" y="254758"/>
                </a:cubicBezTo>
                <a:cubicBezTo>
                  <a:pt x="313455" y="245237"/>
                  <a:pt x="319613" y="230584"/>
                  <a:pt x="332096" y="227463"/>
                </a:cubicBezTo>
                <a:cubicBezTo>
                  <a:pt x="341328" y="225155"/>
                  <a:pt x="354804" y="222279"/>
                  <a:pt x="363940" y="218364"/>
                </a:cubicBezTo>
                <a:cubicBezTo>
                  <a:pt x="370174" y="215693"/>
                  <a:pt x="376072" y="212299"/>
                  <a:pt x="382138" y="209266"/>
                </a:cubicBezTo>
                <a:cubicBezTo>
                  <a:pt x="386687" y="204717"/>
                  <a:pt x="390432" y="199187"/>
                  <a:pt x="395785" y="195618"/>
                </a:cubicBezTo>
                <a:cubicBezTo>
                  <a:pt x="399775" y="192958"/>
                  <a:pt x="405749" y="194139"/>
                  <a:pt x="409433" y="191069"/>
                </a:cubicBezTo>
                <a:cubicBezTo>
                  <a:pt x="415258" y="186215"/>
                  <a:pt x="418532" y="178938"/>
                  <a:pt x="423081" y="172872"/>
                </a:cubicBezTo>
                <a:cubicBezTo>
                  <a:pt x="424597" y="166806"/>
                  <a:pt x="425912" y="160687"/>
                  <a:pt x="427630" y="154675"/>
                </a:cubicBezTo>
                <a:cubicBezTo>
                  <a:pt x="428947" y="150064"/>
                  <a:pt x="432179" y="145822"/>
                  <a:pt x="432179" y="141027"/>
                </a:cubicBezTo>
                <a:cubicBezTo>
                  <a:pt x="432179" y="122767"/>
                  <a:pt x="431812" y="104211"/>
                  <a:pt x="427630" y="86436"/>
                </a:cubicBezTo>
                <a:cubicBezTo>
                  <a:pt x="424327" y="72398"/>
                  <a:pt x="405916" y="54358"/>
                  <a:pt x="395785" y="45493"/>
                </a:cubicBezTo>
                <a:cubicBezTo>
                  <a:pt x="390079" y="40500"/>
                  <a:pt x="382949" y="37206"/>
                  <a:pt x="377588" y="31845"/>
                </a:cubicBezTo>
                <a:cubicBezTo>
                  <a:pt x="372227" y="26484"/>
                  <a:pt x="369765" y="18502"/>
                  <a:pt x="363940" y="13648"/>
                </a:cubicBezTo>
                <a:cubicBezTo>
                  <a:pt x="360256" y="10578"/>
                  <a:pt x="354700" y="10988"/>
                  <a:pt x="350293" y="9099"/>
                </a:cubicBezTo>
                <a:cubicBezTo>
                  <a:pt x="344060" y="6427"/>
                  <a:pt x="338162" y="3033"/>
                  <a:pt x="332096" y="0"/>
                </a:cubicBezTo>
                <a:cubicBezTo>
                  <a:pt x="309350" y="1516"/>
                  <a:pt x="286344" y="801"/>
                  <a:pt x="263857" y="4549"/>
                </a:cubicBezTo>
                <a:cubicBezTo>
                  <a:pt x="258464" y="5448"/>
                  <a:pt x="255099" y="11203"/>
                  <a:pt x="250209" y="13648"/>
                </a:cubicBezTo>
                <a:cubicBezTo>
                  <a:pt x="245920" y="15793"/>
                  <a:pt x="240969" y="16308"/>
                  <a:pt x="236561" y="18197"/>
                </a:cubicBezTo>
                <a:cubicBezTo>
                  <a:pt x="230328" y="20868"/>
                  <a:pt x="224430" y="24263"/>
                  <a:pt x="218364" y="27296"/>
                </a:cubicBezTo>
                <a:cubicBezTo>
                  <a:pt x="215280" y="31408"/>
                  <a:pt x="198940" y="52496"/>
                  <a:pt x="195618" y="59140"/>
                </a:cubicBezTo>
                <a:cubicBezTo>
                  <a:pt x="193473" y="63429"/>
                  <a:pt x="192585" y="68239"/>
                  <a:pt x="191069" y="72788"/>
                </a:cubicBezTo>
                <a:cubicBezTo>
                  <a:pt x="189553" y="104633"/>
                  <a:pt x="193292" y="137169"/>
                  <a:pt x="186520" y="168322"/>
                </a:cubicBezTo>
                <a:cubicBezTo>
                  <a:pt x="185079" y="174949"/>
                  <a:pt x="174211" y="174056"/>
                  <a:pt x="168323" y="177421"/>
                </a:cubicBezTo>
                <a:cubicBezTo>
                  <a:pt x="143094" y="191837"/>
                  <a:pt x="167316" y="183990"/>
                  <a:pt x="131929" y="191069"/>
                </a:cubicBezTo>
                <a:lnTo>
                  <a:pt x="127379" y="2138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AFD2B7-3672-8AB9-1B10-DCA73F0CECFB}"/>
              </a:ext>
            </a:extLst>
          </p:cNvPr>
          <p:cNvSpPr txBox="1"/>
          <p:nvPr/>
        </p:nvSpPr>
        <p:spPr>
          <a:xfrm>
            <a:off x="3031353" y="628226"/>
            <a:ext cx="3026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Opción C: Fijación externa </a:t>
            </a:r>
            <a:r>
              <a:rPr lang="es-ES" dirty="0" err="1"/>
              <a:t>monolateral</a:t>
            </a:r>
            <a:r>
              <a:rPr lang="es-ES" dirty="0"/>
              <a:t>, Corrección progresiva de ambas deformidades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15DF29D-A6C4-D4B2-9EF8-D141CF27F8F0}"/>
              </a:ext>
            </a:extLst>
          </p:cNvPr>
          <p:cNvSpPr txBox="1"/>
          <p:nvPr/>
        </p:nvSpPr>
        <p:spPr>
          <a:xfrm>
            <a:off x="2978669" y="2117880"/>
            <a:ext cx="3220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Problema:</a:t>
            </a:r>
          </a:p>
          <a:p>
            <a:r>
              <a:rPr lang="es-ES" dirty="0"/>
              <a:t>Piel en mal estado</a:t>
            </a:r>
          </a:p>
          <a:p>
            <a:r>
              <a:rPr lang="es-ES" dirty="0"/>
              <a:t>Largo tiempo de alargamiento y fijador.</a:t>
            </a:r>
          </a:p>
          <a:p>
            <a:r>
              <a:rPr lang="es-ES" dirty="0"/>
              <a:t>Descarga prolongada</a:t>
            </a:r>
          </a:p>
          <a:p>
            <a:endParaRPr lang="es-ES" dirty="0"/>
          </a:p>
        </p:txBody>
      </p:sp>
      <p:pic>
        <p:nvPicPr>
          <p:cNvPr id="12" name="Imagen 11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3255ACED-DD4E-DDAF-690B-8A67294E6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14" y="3851484"/>
            <a:ext cx="1876641" cy="140748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190BEDD-151C-313E-51EF-295ACF48D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7714" y="762082"/>
            <a:ext cx="2031075" cy="25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5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420F3EC-F48C-9700-5F0A-211409354ED0}"/>
              </a:ext>
            </a:extLst>
          </p:cNvPr>
          <p:cNvSpPr txBox="1"/>
          <p:nvPr/>
        </p:nvSpPr>
        <p:spPr>
          <a:xfrm>
            <a:off x="3277282" y="539750"/>
            <a:ext cx="316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Opción D: Corrección progresiva con hexápodo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53418C-8974-040E-8378-023BC05791B8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189041" y="107702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9F5C2BDD-7ECA-3CFE-BD10-9BE4351AB8CB}"/>
              </a:ext>
            </a:extLst>
          </p:cNvPr>
          <p:cNvSpPr/>
          <p:nvPr/>
        </p:nvSpPr>
        <p:spPr>
          <a:xfrm>
            <a:off x="761853" y="762045"/>
            <a:ext cx="723332" cy="2215487"/>
          </a:xfrm>
          <a:custGeom>
            <a:avLst/>
            <a:gdLst>
              <a:gd name="connsiteX0" fmla="*/ 127379 w 723332"/>
              <a:gd name="connsiteY0" fmla="*/ 213815 h 2215487"/>
              <a:gd name="connsiteX1" fmla="*/ 127379 w 723332"/>
              <a:gd name="connsiteY1" fmla="*/ 213815 h 2215487"/>
              <a:gd name="connsiteX2" fmla="*/ 104633 w 723332"/>
              <a:gd name="connsiteY2" fmla="*/ 181970 h 2215487"/>
              <a:gd name="connsiteX3" fmla="*/ 40943 w 723332"/>
              <a:gd name="connsiteY3" fmla="*/ 195618 h 2215487"/>
              <a:gd name="connsiteX4" fmla="*/ 27296 w 723332"/>
              <a:gd name="connsiteY4" fmla="*/ 200167 h 2215487"/>
              <a:gd name="connsiteX5" fmla="*/ 9099 w 723332"/>
              <a:gd name="connsiteY5" fmla="*/ 241111 h 2215487"/>
              <a:gd name="connsiteX6" fmla="*/ 0 w 723332"/>
              <a:gd name="connsiteY6" fmla="*/ 268406 h 2215487"/>
              <a:gd name="connsiteX7" fmla="*/ 4549 w 723332"/>
              <a:gd name="connsiteY7" fmla="*/ 327546 h 2215487"/>
              <a:gd name="connsiteX8" fmla="*/ 18197 w 723332"/>
              <a:gd name="connsiteY8" fmla="*/ 350293 h 2215487"/>
              <a:gd name="connsiteX9" fmla="*/ 40943 w 723332"/>
              <a:gd name="connsiteY9" fmla="*/ 377588 h 2215487"/>
              <a:gd name="connsiteX10" fmla="*/ 50042 w 723332"/>
              <a:gd name="connsiteY10" fmla="*/ 404884 h 2215487"/>
              <a:gd name="connsiteX11" fmla="*/ 77338 w 723332"/>
              <a:gd name="connsiteY11" fmla="*/ 450376 h 2215487"/>
              <a:gd name="connsiteX12" fmla="*/ 100084 w 723332"/>
              <a:gd name="connsiteY12" fmla="*/ 486770 h 2215487"/>
              <a:gd name="connsiteX13" fmla="*/ 113732 w 723332"/>
              <a:gd name="connsiteY13" fmla="*/ 536812 h 2215487"/>
              <a:gd name="connsiteX14" fmla="*/ 122830 w 723332"/>
              <a:gd name="connsiteY14" fmla="*/ 564108 h 2215487"/>
              <a:gd name="connsiteX15" fmla="*/ 127379 w 723332"/>
              <a:gd name="connsiteY15" fmla="*/ 591403 h 2215487"/>
              <a:gd name="connsiteX16" fmla="*/ 136478 w 723332"/>
              <a:gd name="connsiteY16" fmla="*/ 614149 h 2215487"/>
              <a:gd name="connsiteX17" fmla="*/ 150126 w 723332"/>
              <a:gd name="connsiteY17" fmla="*/ 655093 h 2215487"/>
              <a:gd name="connsiteX18" fmla="*/ 154675 w 723332"/>
              <a:gd name="connsiteY18" fmla="*/ 696036 h 2215487"/>
              <a:gd name="connsiteX19" fmla="*/ 168323 w 723332"/>
              <a:gd name="connsiteY19" fmla="*/ 746078 h 2215487"/>
              <a:gd name="connsiteX20" fmla="*/ 177421 w 723332"/>
              <a:gd name="connsiteY20" fmla="*/ 759725 h 2215487"/>
              <a:gd name="connsiteX21" fmla="*/ 191069 w 723332"/>
              <a:gd name="connsiteY21" fmla="*/ 796119 h 2215487"/>
              <a:gd name="connsiteX22" fmla="*/ 209266 w 723332"/>
              <a:gd name="connsiteY22" fmla="*/ 832513 h 2215487"/>
              <a:gd name="connsiteX23" fmla="*/ 213815 w 723332"/>
              <a:gd name="connsiteY23" fmla="*/ 859809 h 2215487"/>
              <a:gd name="connsiteX24" fmla="*/ 218364 w 723332"/>
              <a:gd name="connsiteY24" fmla="*/ 896203 h 2215487"/>
              <a:gd name="connsiteX25" fmla="*/ 236561 w 723332"/>
              <a:gd name="connsiteY25" fmla="*/ 959893 h 2215487"/>
              <a:gd name="connsiteX26" fmla="*/ 241111 w 723332"/>
              <a:gd name="connsiteY26" fmla="*/ 996287 h 2215487"/>
              <a:gd name="connsiteX27" fmla="*/ 245660 w 723332"/>
              <a:gd name="connsiteY27" fmla="*/ 1050878 h 2215487"/>
              <a:gd name="connsiteX28" fmla="*/ 250209 w 723332"/>
              <a:gd name="connsiteY28" fmla="*/ 1078173 h 2215487"/>
              <a:gd name="connsiteX29" fmla="*/ 254758 w 723332"/>
              <a:gd name="connsiteY29" fmla="*/ 1114567 h 2215487"/>
              <a:gd name="connsiteX30" fmla="*/ 259308 w 723332"/>
              <a:gd name="connsiteY30" fmla="*/ 1128215 h 2215487"/>
              <a:gd name="connsiteX31" fmla="*/ 263857 w 723332"/>
              <a:gd name="connsiteY31" fmla="*/ 1150961 h 2215487"/>
              <a:gd name="connsiteX32" fmla="*/ 277505 w 723332"/>
              <a:gd name="connsiteY32" fmla="*/ 1160060 h 2215487"/>
              <a:gd name="connsiteX33" fmla="*/ 282054 w 723332"/>
              <a:gd name="connsiteY33" fmla="*/ 1178257 h 2215487"/>
              <a:gd name="connsiteX34" fmla="*/ 286603 w 723332"/>
              <a:gd name="connsiteY34" fmla="*/ 1191905 h 2215487"/>
              <a:gd name="connsiteX35" fmla="*/ 295702 w 723332"/>
              <a:gd name="connsiteY35" fmla="*/ 1228299 h 2215487"/>
              <a:gd name="connsiteX36" fmla="*/ 309349 w 723332"/>
              <a:gd name="connsiteY36" fmla="*/ 1269242 h 2215487"/>
              <a:gd name="connsiteX37" fmla="*/ 318448 w 723332"/>
              <a:gd name="connsiteY37" fmla="*/ 1382973 h 2215487"/>
              <a:gd name="connsiteX38" fmla="*/ 327546 w 723332"/>
              <a:gd name="connsiteY38" fmla="*/ 1446663 h 2215487"/>
              <a:gd name="connsiteX39" fmla="*/ 332096 w 723332"/>
              <a:gd name="connsiteY39" fmla="*/ 1487606 h 2215487"/>
              <a:gd name="connsiteX40" fmla="*/ 341194 w 723332"/>
              <a:gd name="connsiteY40" fmla="*/ 1601337 h 2215487"/>
              <a:gd name="connsiteX41" fmla="*/ 345743 w 723332"/>
              <a:gd name="connsiteY41" fmla="*/ 1619534 h 2215487"/>
              <a:gd name="connsiteX42" fmla="*/ 350293 w 723332"/>
              <a:gd name="connsiteY42" fmla="*/ 1651379 h 2215487"/>
              <a:gd name="connsiteX43" fmla="*/ 359391 w 723332"/>
              <a:gd name="connsiteY43" fmla="*/ 1683224 h 2215487"/>
              <a:gd name="connsiteX44" fmla="*/ 354842 w 723332"/>
              <a:gd name="connsiteY44" fmla="*/ 1878842 h 2215487"/>
              <a:gd name="connsiteX45" fmla="*/ 336645 w 723332"/>
              <a:gd name="connsiteY45" fmla="*/ 1892490 h 2215487"/>
              <a:gd name="connsiteX46" fmla="*/ 322997 w 723332"/>
              <a:gd name="connsiteY46" fmla="*/ 1915236 h 2215487"/>
              <a:gd name="connsiteX47" fmla="*/ 313899 w 723332"/>
              <a:gd name="connsiteY47" fmla="*/ 1947081 h 2215487"/>
              <a:gd name="connsiteX48" fmla="*/ 300251 w 723332"/>
              <a:gd name="connsiteY48" fmla="*/ 1960728 h 2215487"/>
              <a:gd name="connsiteX49" fmla="*/ 295702 w 723332"/>
              <a:gd name="connsiteY49" fmla="*/ 1978925 h 2215487"/>
              <a:gd name="connsiteX50" fmla="*/ 304800 w 723332"/>
              <a:gd name="connsiteY50" fmla="*/ 2160896 h 2215487"/>
              <a:gd name="connsiteX51" fmla="*/ 313899 w 723332"/>
              <a:gd name="connsiteY51" fmla="*/ 2174543 h 2215487"/>
              <a:gd name="connsiteX52" fmla="*/ 327546 w 723332"/>
              <a:gd name="connsiteY52" fmla="*/ 2179093 h 2215487"/>
              <a:gd name="connsiteX53" fmla="*/ 341194 w 723332"/>
              <a:gd name="connsiteY53" fmla="*/ 2188191 h 2215487"/>
              <a:gd name="connsiteX54" fmla="*/ 395785 w 723332"/>
              <a:gd name="connsiteY54" fmla="*/ 2183642 h 2215487"/>
              <a:gd name="connsiteX55" fmla="*/ 409433 w 723332"/>
              <a:gd name="connsiteY55" fmla="*/ 2174543 h 2215487"/>
              <a:gd name="connsiteX56" fmla="*/ 445827 w 723332"/>
              <a:gd name="connsiteY56" fmla="*/ 2138149 h 2215487"/>
              <a:gd name="connsiteX57" fmla="*/ 464024 w 723332"/>
              <a:gd name="connsiteY57" fmla="*/ 2124502 h 2215487"/>
              <a:gd name="connsiteX58" fmla="*/ 491320 w 723332"/>
              <a:gd name="connsiteY58" fmla="*/ 2115403 h 2215487"/>
              <a:gd name="connsiteX59" fmla="*/ 514066 w 723332"/>
              <a:gd name="connsiteY59" fmla="*/ 2124502 h 2215487"/>
              <a:gd name="connsiteX60" fmla="*/ 527714 w 723332"/>
              <a:gd name="connsiteY60" fmla="*/ 2129051 h 2215487"/>
              <a:gd name="connsiteX61" fmla="*/ 545911 w 723332"/>
              <a:gd name="connsiteY61" fmla="*/ 2174543 h 2215487"/>
              <a:gd name="connsiteX62" fmla="*/ 568657 w 723332"/>
              <a:gd name="connsiteY62" fmla="*/ 2206388 h 2215487"/>
              <a:gd name="connsiteX63" fmla="*/ 586854 w 723332"/>
              <a:gd name="connsiteY63" fmla="*/ 2215487 h 2215487"/>
              <a:gd name="connsiteX64" fmla="*/ 641445 w 723332"/>
              <a:gd name="connsiteY64" fmla="*/ 2210937 h 2215487"/>
              <a:gd name="connsiteX65" fmla="*/ 659642 w 723332"/>
              <a:gd name="connsiteY65" fmla="*/ 2206388 h 2215487"/>
              <a:gd name="connsiteX66" fmla="*/ 686938 w 723332"/>
              <a:gd name="connsiteY66" fmla="*/ 2183642 h 2215487"/>
              <a:gd name="connsiteX67" fmla="*/ 691487 w 723332"/>
              <a:gd name="connsiteY67" fmla="*/ 2169994 h 2215487"/>
              <a:gd name="connsiteX68" fmla="*/ 709684 w 723332"/>
              <a:gd name="connsiteY68" fmla="*/ 2151797 h 2215487"/>
              <a:gd name="connsiteX69" fmla="*/ 714233 w 723332"/>
              <a:gd name="connsiteY69" fmla="*/ 2129051 h 2215487"/>
              <a:gd name="connsiteX70" fmla="*/ 723332 w 723332"/>
              <a:gd name="connsiteY70" fmla="*/ 2115403 h 2215487"/>
              <a:gd name="connsiteX71" fmla="*/ 714233 w 723332"/>
              <a:gd name="connsiteY71" fmla="*/ 2028967 h 2215487"/>
              <a:gd name="connsiteX72" fmla="*/ 696036 w 723332"/>
              <a:gd name="connsiteY72" fmla="*/ 1992573 h 2215487"/>
              <a:gd name="connsiteX73" fmla="*/ 682388 w 723332"/>
              <a:gd name="connsiteY73" fmla="*/ 1951630 h 2215487"/>
              <a:gd name="connsiteX74" fmla="*/ 668740 w 723332"/>
              <a:gd name="connsiteY74" fmla="*/ 1928884 h 2215487"/>
              <a:gd name="connsiteX75" fmla="*/ 659642 w 723332"/>
              <a:gd name="connsiteY75" fmla="*/ 1910687 h 2215487"/>
              <a:gd name="connsiteX76" fmla="*/ 650543 w 723332"/>
              <a:gd name="connsiteY76" fmla="*/ 1897039 h 2215487"/>
              <a:gd name="connsiteX77" fmla="*/ 627797 w 723332"/>
              <a:gd name="connsiteY77" fmla="*/ 1865194 h 2215487"/>
              <a:gd name="connsiteX78" fmla="*/ 618699 w 723332"/>
              <a:gd name="connsiteY78" fmla="*/ 1851546 h 2215487"/>
              <a:gd name="connsiteX79" fmla="*/ 614149 w 723332"/>
              <a:gd name="connsiteY79" fmla="*/ 1833349 h 2215487"/>
              <a:gd name="connsiteX80" fmla="*/ 600502 w 723332"/>
              <a:gd name="connsiteY80" fmla="*/ 1824251 h 2215487"/>
              <a:gd name="connsiteX81" fmla="*/ 591403 w 723332"/>
              <a:gd name="connsiteY81" fmla="*/ 1810603 h 2215487"/>
              <a:gd name="connsiteX82" fmla="*/ 582305 w 723332"/>
              <a:gd name="connsiteY82" fmla="*/ 1792406 h 2215487"/>
              <a:gd name="connsiteX83" fmla="*/ 568657 w 723332"/>
              <a:gd name="connsiteY83" fmla="*/ 1778758 h 2215487"/>
              <a:gd name="connsiteX84" fmla="*/ 559558 w 723332"/>
              <a:gd name="connsiteY84" fmla="*/ 1765111 h 2215487"/>
              <a:gd name="connsiteX85" fmla="*/ 541361 w 723332"/>
              <a:gd name="connsiteY85" fmla="*/ 1701421 h 2215487"/>
              <a:gd name="connsiteX86" fmla="*/ 532263 w 723332"/>
              <a:gd name="connsiteY86" fmla="*/ 1646830 h 2215487"/>
              <a:gd name="connsiteX87" fmla="*/ 527714 w 723332"/>
              <a:gd name="connsiteY87" fmla="*/ 1628633 h 2215487"/>
              <a:gd name="connsiteX88" fmla="*/ 514066 w 723332"/>
              <a:gd name="connsiteY88" fmla="*/ 1610436 h 2215487"/>
              <a:gd name="connsiteX89" fmla="*/ 504967 w 723332"/>
              <a:gd name="connsiteY89" fmla="*/ 1574042 h 2215487"/>
              <a:gd name="connsiteX90" fmla="*/ 495869 w 723332"/>
              <a:gd name="connsiteY90" fmla="*/ 1533099 h 2215487"/>
              <a:gd name="connsiteX91" fmla="*/ 468573 w 723332"/>
              <a:gd name="connsiteY91" fmla="*/ 1446663 h 2215487"/>
              <a:gd name="connsiteX92" fmla="*/ 464024 w 723332"/>
              <a:gd name="connsiteY92" fmla="*/ 1423916 h 2215487"/>
              <a:gd name="connsiteX93" fmla="*/ 459475 w 723332"/>
              <a:gd name="connsiteY93" fmla="*/ 1392072 h 2215487"/>
              <a:gd name="connsiteX94" fmla="*/ 450376 w 723332"/>
              <a:gd name="connsiteY94" fmla="*/ 1373875 h 2215487"/>
              <a:gd name="connsiteX95" fmla="*/ 427630 w 723332"/>
              <a:gd name="connsiteY95" fmla="*/ 1278340 h 2215487"/>
              <a:gd name="connsiteX96" fmla="*/ 409433 w 723332"/>
              <a:gd name="connsiteY96" fmla="*/ 1087272 h 2215487"/>
              <a:gd name="connsiteX97" fmla="*/ 395785 w 723332"/>
              <a:gd name="connsiteY97" fmla="*/ 1028131 h 2215487"/>
              <a:gd name="connsiteX98" fmla="*/ 391236 w 723332"/>
              <a:gd name="connsiteY98" fmla="*/ 1014484 h 2215487"/>
              <a:gd name="connsiteX99" fmla="*/ 386687 w 723332"/>
              <a:gd name="connsiteY99" fmla="*/ 982639 h 2215487"/>
              <a:gd name="connsiteX100" fmla="*/ 377588 w 723332"/>
              <a:gd name="connsiteY100" fmla="*/ 968991 h 2215487"/>
              <a:gd name="connsiteX101" fmla="*/ 368490 w 723332"/>
              <a:gd name="connsiteY101" fmla="*/ 937146 h 2215487"/>
              <a:gd name="connsiteX102" fmla="*/ 359391 w 723332"/>
              <a:gd name="connsiteY102" fmla="*/ 905302 h 2215487"/>
              <a:gd name="connsiteX103" fmla="*/ 354842 w 723332"/>
              <a:gd name="connsiteY103" fmla="*/ 887105 h 2215487"/>
              <a:gd name="connsiteX104" fmla="*/ 345743 w 723332"/>
              <a:gd name="connsiteY104" fmla="*/ 868908 h 2215487"/>
              <a:gd name="connsiteX105" fmla="*/ 341194 w 723332"/>
              <a:gd name="connsiteY105" fmla="*/ 850711 h 2215487"/>
              <a:gd name="connsiteX106" fmla="*/ 322997 w 723332"/>
              <a:gd name="connsiteY106" fmla="*/ 777922 h 2215487"/>
              <a:gd name="connsiteX107" fmla="*/ 309349 w 723332"/>
              <a:gd name="connsiteY107" fmla="*/ 755176 h 2215487"/>
              <a:gd name="connsiteX108" fmla="*/ 295702 w 723332"/>
              <a:gd name="connsiteY108" fmla="*/ 691487 h 2215487"/>
              <a:gd name="connsiteX109" fmla="*/ 286603 w 723332"/>
              <a:gd name="connsiteY109" fmla="*/ 655093 h 2215487"/>
              <a:gd name="connsiteX110" fmla="*/ 282054 w 723332"/>
              <a:gd name="connsiteY110" fmla="*/ 636896 h 2215487"/>
              <a:gd name="connsiteX111" fmla="*/ 272955 w 723332"/>
              <a:gd name="connsiteY111" fmla="*/ 559558 h 2215487"/>
              <a:gd name="connsiteX112" fmla="*/ 268406 w 723332"/>
              <a:gd name="connsiteY112" fmla="*/ 541361 h 2215487"/>
              <a:gd name="connsiteX113" fmla="*/ 259308 w 723332"/>
              <a:gd name="connsiteY113" fmla="*/ 500418 h 2215487"/>
              <a:gd name="connsiteX114" fmla="*/ 254758 w 723332"/>
              <a:gd name="connsiteY114" fmla="*/ 436728 h 2215487"/>
              <a:gd name="connsiteX115" fmla="*/ 272955 w 723332"/>
              <a:gd name="connsiteY115" fmla="*/ 300251 h 2215487"/>
              <a:gd name="connsiteX116" fmla="*/ 286603 w 723332"/>
              <a:gd name="connsiteY116" fmla="*/ 277505 h 2215487"/>
              <a:gd name="connsiteX117" fmla="*/ 304800 w 723332"/>
              <a:gd name="connsiteY117" fmla="*/ 254758 h 2215487"/>
              <a:gd name="connsiteX118" fmla="*/ 332096 w 723332"/>
              <a:gd name="connsiteY118" fmla="*/ 227463 h 2215487"/>
              <a:gd name="connsiteX119" fmla="*/ 363940 w 723332"/>
              <a:gd name="connsiteY119" fmla="*/ 218364 h 2215487"/>
              <a:gd name="connsiteX120" fmla="*/ 382138 w 723332"/>
              <a:gd name="connsiteY120" fmla="*/ 209266 h 2215487"/>
              <a:gd name="connsiteX121" fmla="*/ 395785 w 723332"/>
              <a:gd name="connsiteY121" fmla="*/ 195618 h 2215487"/>
              <a:gd name="connsiteX122" fmla="*/ 409433 w 723332"/>
              <a:gd name="connsiteY122" fmla="*/ 191069 h 2215487"/>
              <a:gd name="connsiteX123" fmla="*/ 423081 w 723332"/>
              <a:gd name="connsiteY123" fmla="*/ 172872 h 2215487"/>
              <a:gd name="connsiteX124" fmla="*/ 427630 w 723332"/>
              <a:gd name="connsiteY124" fmla="*/ 154675 h 2215487"/>
              <a:gd name="connsiteX125" fmla="*/ 432179 w 723332"/>
              <a:gd name="connsiteY125" fmla="*/ 141027 h 2215487"/>
              <a:gd name="connsiteX126" fmla="*/ 427630 w 723332"/>
              <a:gd name="connsiteY126" fmla="*/ 86436 h 2215487"/>
              <a:gd name="connsiteX127" fmla="*/ 395785 w 723332"/>
              <a:gd name="connsiteY127" fmla="*/ 45493 h 2215487"/>
              <a:gd name="connsiteX128" fmla="*/ 377588 w 723332"/>
              <a:gd name="connsiteY128" fmla="*/ 31845 h 2215487"/>
              <a:gd name="connsiteX129" fmla="*/ 363940 w 723332"/>
              <a:gd name="connsiteY129" fmla="*/ 13648 h 2215487"/>
              <a:gd name="connsiteX130" fmla="*/ 350293 w 723332"/>
              <a:gd name="connsiteY130" fmla="*/ 9099 h 2215487"/>
              <a:gd name="connsiteX131" fmla="*/ 332096 w 723332"/>
              <a:gd name="connsiteY131" fmla="*/ 0 h 2215487"/>
              <a:gd name="connsiteX132" fmla="*/ 263857 w 723332"/>
              <a:gd name="connsiteY132" fmla="*/ 4549 h 2215487"/>
              <a:gd name="connsiteX133" fmla="*/ 250209 w 723332"/>
              <a:gd name="connsiteY133" fmla="*/ 13648 h 2215487"/>
              <a:gd name="connsiteX134" fmla="*/ 236561 w 723332"/>
              <a:gd name="connsiteY134" fmla="*/ 18197 h 2215487"/>
              <a:gd name="connsiteX135" fmla="*/ 218364 w 723332"/>
              <a:gd name="connsiteY135" fmla="*/ 27296 h 2215487"/>
              <a:gd name="connsiteX136" fmla="*/ 195618 w 723332"/>
              <a:gd name="connsiteY136" fmla="*/ 59140 h 2215487"/>
              <a:gd name="connsiteX137" fmla="*/ 191069 w 723332"/>
              <a:gd name="connsiteY137" fmla="*/ 72788 h 2215487"/>
              <a:gd name="connsiteX138" fmla="*/ 186520 w 723332"/>
              <a:gd name="connsiteY138" fmla="*/ 168322 h 2215487"/>
              <a:gd name="connsiteX139" fmla="*/ 168323 w 723332"/>
              <a:gd name="connsiteY139" fmla="*/ 177421 h 2215487"/>
              <a:gd name="connsiteX140" fmla="*/ 131929 w 723332"/>
              <a:gd name="connsiteY140" fmla="*/ 191069 h 2215487"/>
              <a:gd name="connsiteX141" fmla="*/ 127379 w 723332"/>
              <a:gd name="connsiteY141" fmla="*/ 213815 h 221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23332" h="2215487">
                <a:moveTo>
                  <a:pt x="127379" y="213815"/>
                </a:moveTo>
                <a:lnTo>
                  <a:pt x="127379" y="213815"/>
                </a:lnTo>
                <a:cubicBezTo>
                  <a:pt x="119797" y="203200"/>
                  <a:pt x="116847" y="186550"/>
                  <a:pt x="104633" y="181970"/>
                </a:cubicBezTo>
                <a:cubicBezTo>
                  <a:pt x="62595" y="166205"/>
                  <a:pt x="64137" y="184021"/>
                  <a:pt x="40943" y="195618"/>
                </a:cubicBezTo>
                <a:cubicBezTo>
                  <a:pt x="36654" y="197762"/>
                  <a:pt x="31845" y="198651"/>
                  <a:pt x="27296" y="200167"/>
                </a:cubicBezTo>
                <a:cubicBezTo>
                  <a:pt x="12876" y="221796"/>
                  <a:pt x="19928" y="208625"/>
                  <a:pt x="9099" y="241111"/>
                </a:cubicBezTo>
                <a:lnTo>
                  <a:pt x="0" y="268406"/>
                </a:lnTo>
                <a:cubicBezTo>
                  <a:pt x="1516" y="288119"/>
                  <a:pt x="260" y="308245"/>
                  <a:pt x="4549" y="327546"/>
                </a:cubicBezTo>
                <a:cubicBezTo>
                  <a:pt x="6467" y="336178"/>
                  <a:pt x="13510" y="342795"/>
                  <a:pt x="18197" y="350293"/>
                </a:cubicBezTo>
                <a:cubicBezTo>
                  <a:pt x="28751" y="367179"/>
                  <a:pt x="25918" y="362562"/>
                  <a:pt x="40943" y="377588"/>
                </a:cubicBezTo>
                <a:cubicBezTo>
                  <a:pt x="43976" y="386687"/>
                  <a:pt x="45753" y="396306"/>
                  <a:pt x="50042" y="404884"/>
                </a:cubicBezTo>
                <a:cubicBezTo>
                  <a:pt x="66301" y="437405"/>
                  <a:pt x="51716" y="410113"/>
                  <a:pt x="77338" y="450376"/>
                </a:cubicBezTo>
                <a:cubicBezTo>
                  <a:pt x="115764" y="510758"/>
                  <a:pt x="72497" y="445391"/>
                  <a:pt x="100084" y="486770"/>
                </a:cubicBezTo>
                <a:cubicBezTo>
                  <a:pt x="112522" y="524087"/>
                  <a:pt x="93209" y="464981"/>
                  <a:pt x="113732" y="536812"/>
                </a:cubicBezTo>
                <a:cubicBezTo>
                  <a:pt x="116367" y="546034"/>
                  <a:pt x="120504" y="554804"/>
                  <a:pt x="122830" y="564108"/>
                </a:cubicBezTo>
                <a:cubicBezTo>
                  <a:pt x="125067" y="573056"/>
                  <a:pt x="124952" y="582504"/>
                  <a:pt x="127379" y="591403"/>
                </a:cubicBezTo>
                <a:cubicBezTo>
                  <a:pt x="129528" y="599281"/>
                  <a:pt x="133731" y="606459"/>
                  <a:pt x="136478" y="614149"/>
                </a:cubicBezTo>
                <a:cubicBezTo>
                  <a:pt x="141317" y="627697"/>
                  <a:pt x="150126" y="655093"/>
                  <a:pt x="150126" y="655093"/>
                </a:cubicBezTo>
                <a:cubicBezTo>
                  <a:pt x="151642" y="668741"/>
                  <a:pt x="152733" y="682442"/>
                  <a:pt x="154675" y="696036"/>
                </a:cubicBezTo>
                <a:cubicBezTo>
                  <a:pt x="156928" y="711810"/>
                  <a:pt x="161959" y="731760"/>
                  <a:pt x="168323" y="746078"/>
                </a:cubicBezTo>
                <a:cubicBezTo>
                  <a:pt x="170543" y="751074"/>
                  <a:pt x="174388" y="755176"/>
                  <a:pt x="177421" y="759725"/>
                </a:cubicBezTo>
                <a:cubicBezTo>
                  <a:pt x="185182" y="790771"/>
                  <a:pt x="177474" y="765529"/>
                  <a:pt x="191069" y="796119"/>
                </a:cubicBezTo>
                <a:cubicBezTo>
                  <a:pt x="205908" y="829508"/>
                  <a:pt x="193152" y="808345"/>
                  <a:pt x="209266" y="832513"/>
                </a:cubicBezTo>
                <a:cubicBezTo>
                  <a:pt x="210782" y="841612"/>
                  <a:pt x="212511" y="850678"/>
                  <a:pt x="213815" y="859809"/>
                </a:cubicBezTo>
                <a:cubicBezTo>
                  <a:pt x="215544" y="871912"/>
                  <a:pt x="216111" y="884187"/>
                  <a:pt x="218364" y="896203"/>
                </a:cubicBezTo>
                <a:cubicBezTo>
                  <a:pt x="223259" y="922309"/>
                  <a:pt x="228517" y="935760"/>
                  <a:pt x="236561" y="959893"/>
                </a:cubicBezTo>
                <a:cubicBezTo>
                  <a:pt x="238078" y="972024"/>
                  <a:pt x="239894" y="984122"/>
                  <a:pt x="241111" y="996287"/>
                </a:cubicBezTo>
                <a:cubicBezTo>
                  <a:pt x="242928" y="1014456"/>
                  <a:pt x="243644" y="1032730"/>
                  <a:pt x="245660" y="1050878"/>
                </a:cubicBezTo>
                <a:cubicBezTo>
                  <a:pt x="246679" y="1060045"/>
                  <a:pt x="248905" y="1069042"/>
                  <a:pt x="250209" y="1078173"/>
                </a:cubicBezTo>
                <a:cubicBezTo>
                  <a:pt x="251938" y="1090276"/>
                  <a:pt x="252571" y="1102538"/>
                  <a:pt x="254758" y="1114567"/>
                </a:cubicBezTo>
                <a:cubicBezTo>
                  <a:pt x="255616" y="1119285"/>
                  <a:pt x="258145" y="1123563"/>
                  <a:pt x="259308" y="1128215"/>
                </a:cubicBezTo>
                <a:cubicBezTo>
                  <a:pt x="261183" y="1135716"/>
                  <a:pt x="260021" y="1144248"/>
                  <a:pt x="263857" y="1150961"/>
                </a:cubicBezTo>
                <a:cubicBezTo>
                  <a:pt x="266570" y="1155708"/>
                  <a:pt x="272956" y="1157027"/>
                  <a:pt x="277505" y="1160060"/>
                </a:cubicBezTo>
                <a:cubicBezTo>
                  <a:pt x="279021" y="1166126"/>
                  <a:pt x="280336" y="1172245"/>
                  <a:pt x="282054" y="1178257"/>
                </a:cubicBezTo>
                <a:cubicBezTo>
                  <a:pt x="283371" y="1182868"/>
                  <a:pt x="285341" y="1187279"/>
                  <a:pt x="286603" y="1191905"/>
                </a:cubicBezTo>
                <a:cubicBezTo>
                  <a:pt x="289893" y="1203969"/>
                  <a:pt x="291748" y="1216436"/>
                  <a:pt x="295702" y="1228299"/>
                </a:cubicBezTo>
                <a:lnTo>
                  <a:pt x="309349" y="1269242"/>
                </a:lnTo>
                <a:cubicBezTo>
                  <a:pt x="319883" y="1374562"/>
                  <a:pt x="307328" y="1243965"/>
                  <a:pt x="318448" y="1382973"/>
                </a:cubicBezTo>
                <a:cubicBezTo>
                  <a:pt x="322098" y="1428603"/>
                  <a:pt x="319925" y="1416177"/>
                  <a:pt x="327546" y="1446663"/>
                </a:cubicBezTo>
                <a:cubicBezTo>
                  <a:pt x="329063" y="1460311"/>
                  <a:pt x="330956" y="1473922"/>
                  <a:pt x="332096" y="1487606"/>
                </a:cubicBezTo>
                <a:cubicBezTo>
                  <a:pt x="334878" y="1520994"/>
                  <a:pt x="336235" y="1566624"/>
                  <a:pt x="341194" y="1601337"/>
                </a:cubicBezTo>
                <a:cubicBezTo>
                  <a:pt x="342078" y="1607526"/>
                  <a:pt x="344624" y="1613383"/>
                  <a:pt x="345743" y="1619534"/>
                </a:cubicBezTo>
                <a:cubicBezTo>
                  <a:pt x="347661" y="1630084"/>
                  <a:pt x="348375" y="1640829"/>
                  <a:pt x="350293" y="1651379"/>
                </a:cubicBezTo>
                <a:cubicBezTo>
                  <a:pt x="352578" y="1663947"/>
                  <a:pt x="355493" y="1671530"/>
                  <a:pt x="359391" y="1683224"/>
                </a:cubicBezTo>
                <a:cubicBezTo>
                  <a:pt x="357875" y="1748430"/>
                  <a:pt x="361890" y="1814000"/>
                  <a:pt x="354842" y="1878842"/>
                </a:cubicBezTo>
                <a:cubicBezTo>
                  <a:pt x="354023" y="1886380"/>
                  <a:pt x="341638" y="1886784"/>
                  <a:pt x="336645" y="1892490"/>
                </a:cubicBezTo>
                <a:cubicBezTo>
                  <a:pt x="330822" y="1899144"/>
                  <a:pt x="327546" y="1907654"/>
                  <a:pt x="322997" y="1915236"/>
                </a:cubicBezTo>
                <a:cubicBezTo>
                  <a:pt x="322391" y="1917662"/>
                  <a:pt x="316509" y="1943166"/>
                  <a:pt x="313899" y="1947081"/>
                </a:cubicBezTo>
                <a:cubicBezTo>
                  <a:pt x="310330" y="1952434"/>
                  <a:pt x="304800" y="1956179"/>
                  <a:pt x="300251" y="1960728"/>
                </a:cubicBezTo>
                <a:cubicBezTo>
                  <a:pt x="298735" y="1966794"/>
                  <a:pt x="296528" y="1972728"/>
                  <a:pt x="295702" y="1978925"/>
                </a:cubicBezTo>
                <a:cubicBezTo>
                  <a:pt x="286364" y="2048953"/>
                  <a:pt x="291499" y="2075770"/>
                  <a:pt x="304800" y="2160896"/>
                </a:cubicBezTo>
                <a:cubicBezTo>
                  <a:pt x="305644" y="2166298"/>
                  <a:pt x="309630" y="2171128"/>
                  <a:pt x="313899" y="2174543"/>
                </a:cubicBezTo>
                <a:cubicBezTo>
                  <a:pt x="317643" y="2177539"/>
                  <a:pt x="323257" y="2176948"/>
                  <a:pt x="327546" y="2179093"/>
                </a:cubicBezTo>
                <a:cubicBezTo>
                  <a:pt x="332436" y="2181538"/>
                  <a:pt x="336645" y="2185158"/>
                  <a:pt x="341194" y="2188191"/>
                </a:cubicBezTo>
                <a:cubicBezTo>
                  <a:pt x="359391" y="2186675"/>
                  <a:pt x="377880" y="2187223"/>
                  <a:pt x="395785" y="2183642"/>
                </a:cubicBezTo>
                <a:cubicBezTo>
                  <a:pt x="401146" y="2182570"/>
                  <a:pt x="405387" y="2178221"/>
                  <a:pt x="409433" y="2174543"/>
                </a:cubicBezTo>
                <a:cubicBezTo>
                  <a:pt x="422128" y="2163002"/>
                  <a:pt x="432102" y="2148442"/>
                  <a:pt x="445827" y="2138149"/>
                </a:cubicBezTo>
                <a:cubicBezTo>
                  <a:pt x="451893" y="2133600"/>
                  <a:pt x="457242" y="2127893"/>
                  <a:pt x="464024" y="2124502"/>
                </a:cubicBezTo>
                <a:cubicBezTo>
                  <a:pt x="472602" y="2120213"/>
                  <a:pt x="491320" y="2115403"/>
                  <a:pt x="491320" y="2115403"/>
                </a:cubicBezTo>
                <a:cubicBezTo>
                  <a:pt x="498902" y="2118436"/>
                  <a:pt x="506420" y="2121635"/>
                  <a:pt x="514066" y="2124502"/>
                </a:cubicBezTo>
                <a:cubicBezTo>
                  <a:pt x="518556" y="2126186"/>
                  <a:pt x="524593" y="2125410"/>
                  <a:pt x="527714" y="2129051"/>
                </a:cubicBezTo>
                <a:cubicBezTo>
                  <a:pt x="548715" y="2153552"/>
                  <a:pt x="536092" y="2151633"/>
                  <a:pt x="545911" y="2174543"/>
                </a:cubicBezTo>
                <a:cubicBezTo>
                  <a:pt x="547768" y="2178876"/>
                  <a:pt x="567602" y="2205484"/>
                  <a:pt x="568657" y="2206388"/>
                </a:cubicBezTo>
                <a:cubicBezTo>
                  <a:pt x="573806" y="2210801"/>
                  <a:pt x="580788" y="2212454"/>
                  <a:pt x="586854" y="2215487"/>
                </a:cubicBezTo>
                <a:cubicBezTo>
                  <a:pt x="605051" y="2213970"/>
                  <a:pt x="623326" y="2213202"/>
                  <a:pt x="641445" y="2210937"/>
                </a:cubicBezTo>
                <a:cubicBezTo>
                  <a:pt x="647649" y="2210161"/>
                  <a:pt x="654554" y="2210022"/>
                  <a:pt x="659642" y="2206388"/>
                </a:cubicBezTo>
                <a:cubicBezTo>
                  <a:pt x="703020" y="2175405"/>
                  <a:pt x="649114" y="2196249"/>
                  <a:pt x="686938" y="2183642"/>
                </a:cubicBezTo>
                <a:cubicBezTo>
                  <a:pt x="688454" y="2179093"/>
                  <a:pt x="688700" y="2173896"/>
                  <a:pt x="691487" y="2169994"/>
                </a:cubicBezTo>
                <a:cubicBezTo>
                  <a:pt x="696473" y="2163014"/>
                  <a:pt x="705518" y="2159296"/>
                  <a:pt x="709684" y="2151797"/>
                </a:cubicBezTo>
                <a:cubicBezTo>
                  <a:pt x="713439" y="2145038"/>
                  <a:pt x="711518" y="2136291"/>
                  <a:pt x="714233" y="2129051"/>
                </a:cubicBezTo>
                <a:cubicBezTo>
                  <a:pt x="716153" y="2123931"/>
                  <a:pt x="720299" y="2119952"/>
                  <a:pt x="723332" y="2115403"/>
                </a:cubicBezTo>
                <a:cubicBezTo>
                  <a:pt x="722080" y="2095379"/>
                  <a:pt x="725759" y="2054325"/>
                  <a:pt x="714233" y="2028967"/>
                </a:cubicBezTo>
                <a:cubicBezTo>
                  <a:pt x="708621" y="2016619"/>
                  <a:pt x="696036" y="1992573"/>
                  <a:pt x="696036" y="1992573"/>
                </a:cubicBezTo>
                <a:cubicBezTo>
                  <a:pt x="691692" y="1975196"/>
                  <a:pt x="690955" y="1968763"/>
                  <a:pt x="682388" y="1951630"/>
                </a:cubicBezTo>
                <a:cubicBezTo>
                  <a:pt x="678434" y="1943721"/>
                  <a:pt x="673034" y="1936613"/>
                  <a:pt x="668740" y="1928884"/>
                </a:cubicBezTo>
                <a:cubicBezTo>
                  <a:pt x="665447" y="1922956"/>
                  <a:pt x="663007" y="1916575"/>
                  <a:pt x="659642" y="1910687"/>
                </a:cubicBezTo>
                <a:cubicBezTo>
                  <a:pt x="656929" y="1905940"/>
                  <a:pt x="652988" y="1901929"/>
                  <a:pt x="650543" y="1897039"/>
                </a:cubicBezTo>
                <a:cubicBezTo>
                  <a:pt x="635240" y="1866433"/>
                  <a:pt x="651034" y="1880686"/>
                  <a:pt x="627797" y="1865194"/>
                </a:cubicBezTo>
                <a:cubicBezTo>
                  <a:pt x="624764" y="1860645"/>
                  <a:pt x="620853" y="1856571"/>
                  <a:pt x="618699" y="1851546"/>
                </a:cubicBezTo>
                <a:cubicBezTo>
                  <a:pt x="616236" y="1845799"/>
                  <a:pt x="617617" y="1838551"/>
                  <a:pt x="614149" y="1833349"/>
                </a:cubicBezTo>
                <a:cubicBezTo>
                  <a:pt x="611116" y="1828800"/>
                  <a:pt x="605051" y="1827284"/>
                  <a:pt x="600502" y="1824251"/>
                </a:cubicBezTo>
                <a:cubicBezTo>
                  <a:pt x="597469" y="1819702"/>
                  <a:pt x="594116" y="1815350"/>
                  <a:pt x="591403" y="1810603"/>
                </a:cubicBezTo>
                <a:cubicBezTo>
                  <a:pt x="588038" y="1804715"/>
                  <a:pt x="586247" y="1797924"/>
                  <a:pt x="582305" y="1792406"/>
                </a:cubicBezTo>
                <a:cubicBezTo>
                  <a:pt x="578566" y="1787171"/>
                  <a:pt x="572776" y="1783700"/>
                  <a:pt x="568657" y="1778758"/>
                </a:cubicBezTo>
                <a:cubicBezTo>
                  <a:pt x="565157" y="1774558"/>
                  <a:pt x="562591" y="1769660"/>
                  <a:pt x="559558" y="1765111"/>
                </a:cubicBezTo>
                <a:cubicBezTo>
                  <a:pt x="548041" y="1730558"/>
                  <a:pt x="546274" y="1730896"/>
                  <a:pt x="541361" y="1701421"/>
                </a:cubicBezTo>
                <a:cubicBezTo>
                  <a:pt x="535029" y="1663429"/>
                  <a:pt x="539412" y="1679003"/>
                  <a:pt x="532263" y="1646830"/>
                </a:cubicBezTo>
                <a:cubicBezTo>
                  <a:pt x="530907" y="1640727"/>
                  <a:pt x="530510" y="1634225"/>
                  <a:pt x="527714" y="1628633"/>
                </a:cubicBezTo>
                <a:cubicBezTo>
                  <a:pt x="524323" y="1621851"/>
                  <a:pt x="518615" y="1616502"/>
                  <a:pt x="514066" y="1610436"/>
                </a:cubicBezTo>
                <a:cubicBezTo>
                  <a:pt x="511033" y="1598305"/>
                  <a:pt x="507419" y="1586304"/>
                  <a:pt x="504967" y="1574042"/>
                </a:cubicBezTo>
                <a:cubicBezTo>
                  <a:pt x="502723" y="1562823"/>
                  <a:pt x="499438" y="1544519"/>
                  <a:pt x="495869" y="1533099"/>
                </a:cubicBezTo>
                <a:cubicBezTo>
                  <a:pt x="484367" y="1496292"/>
                  <a:pt x="477079" y="1480688"/>
                  <a:pt x="468573" y="1446663"/>
                </a:cubicBezTo>
                <a:cubicBezTo>
                  <a:pt x="466698" y="1439161"/>
                  <a:pt x="465295" y="1431543"/>
                  <a:pt x="464024" y="1423916"/>
                </a:cubicBezTo>
                <a:cubicBezTo>
                  <a:pt x="462261" y="1413339"/>
                  <a:pt x="462296" y="1402417"/>
                  <a:pt x="459475" y="1392072"/>
                </a:cubicBezTo>
                <a:cubicBezTo>
                  <a:pt x="457691" y="1385529"/>
                  <a:pt x="453409" y="1379941"/>
                  <a:pt x="450376" y="1373875"/>
                </a:cubicBezTo>
                <a:cubicBezTo>
                  <a:pt x="430304" y="1293585"/>
                  <a:pt x="437083" y="1325611"/>
                  <a:pt x="427630" y="1278340"/>
                </a:cubicBezTo>
                <a:cubicBezTo>
                  <a:pt x="414067" y="1115572"/>
                  <a:pt x="424208" y="1225170"/>
                  <a:pt x="409433" y="1087272"/>
                </a:cubicBezTo>
                <a:cubicBezTo>
                  <a:pt x="403906" y="1035687"/>
                  <a:pt x="413494" y="1054693"/>
                  <a:pt x="395785" y="1028131"/>
                </a:cubicBezTo>
                <a:cubicBezTo>
                  <a:pt x="394269" y="1023582"/>
                  <a:pt x="392176" y="1019186"/>
                  <a:pt x="391236" y="1014484"/>
                </a:cubicBezTo>
                <a:cubicBezTo>
                  <a:pt x="389133" y="1003969"/>
                  <a:pt x="389768" y="992910"/>
                  <a:pt x="386687" y="982639"/>
                </a:cubicBezTo>
                <a:cubicBezTo>
                  <a:pt x="385116" y="977402"/>
                  <a:pt x="380621" y="973540"/>
                  <a:pt x="377588" y="968991"/>
                </a:cubicBezTo>
                <a:cubicBezTo>
                  <a:pt x="367628" y="929148"/>
                  <a:pt x="378274" y="969760"/>
                  <a:pt x="368490" y="937146"/>
                </a:cubicBezTo>
                <a:cubicBezTo>
                  <a:pt x="365318" y="926572"/>
                  <a:pt x="362296" y="915952"/>
                  <a:pt x="359391" y="905302"/>
                </a:cubicBezTo>
                <a:cubicBezTo>
                  <a:pt x="357746" y="899270"/>
                  <a:pt x="357037" y="892959"/>
                  <a:pt x="354842" y="887105"/>
                </a:cubicBezTo>
                <a:cubicBezTo>
                  <a:pt x="352461" y="880755"/>
                  <a:pt x="348776" y="874974"/>
                  <a:pt x="345743" y="868908"/>
                </a:cubicBezTo>
                <a:cubicBezTo>
                  <a:pt x="344227" y="862842"/>
                  <a:pt x="342504" y="856825"/>
                  <a:pt x="341194" y="850711"/>
                </a:cubicBezTo>
                <a:cubicBezTo>
                  <a:pt x="336046" y="826685"/>
                  <a:pt x="333370" y="800743"/>
                  <a:pt x="322997" y="777922"/>
                </a:cubicBezTo>
                <a:cubicBezTo>
                  <a:pt x="319338" y="769872"/>
                  <a:pt x="313898" y="762758"/>
                  <a:pt x="309349" y="755176"/>
                </a:cubicBezTo>
                <a:cubicBezTo>
                  <a:pt x="303940" y="722718"/>
                  <a:pt x="305417" y="727107"/>
                  <a:pt x="295702" y="691487"/>
                </a:cubicBezTo>
                <a:cubicBezTo>
                  <a:pt x="281067" y="637825"/>
                  <a:pt x="304411" y="735232"/>
                  <a:pt x="286603" y="655093"/>
                </a:cubicBezTo>
                <a:cubicBezTo>
                  <a:pt x="285247" y="648990"/>
                  <a:pt x="283082" y="643063"/>
                  <a:pt x="282054" y="636896"/>
                </a:cubicBezTo>
                <a:cubicBezTo>
                  <a:pt x="274556" y="591905"/>
                  <a:pt x="280255" y="607005"/>
                  <a:pt x="272955" y="559558"/>
                </a:cubicBezTo>
                <a:cubicBezTo>
                  <a:pt x="272004" y="553378"/>
                  <a:pt x="269812" y="547453"/>
                  <a:pt x="268406" y="541361"/>
                </a:cubicBezTo>
                <a:cubicBezTo>
                  <a:pt x="265262" y="527738"/>
                  <a:pt x="262341" y="514066"/>
                  <a:pt x="259308" y="500418"/>
                </a:cubicBezTo>
                <a:cubicBezTo>
                  <a:pt x="257791" y="479188"/>
                  <a:pt x="254198" y="458005"/>
                  <a:pt x="254758" y="436728"/>
                </a:cubicBezTo>
                <a:cubicBezTo>
                  <a:pt x="255709" y="400571"/>
                  <a:pt x="254657" y="340505"/>
                  <a:pt x="272955" y="300251"/>
                </a:cubicBezTo>
                <a:cubicBezTo>
                  <a:pt x="276614" y="292201"/>
                  <a:pt x="281532" y="284749"/>
                  <a:pt x="286603" y="277505"/>
                </a:cubicBezTo>
                <a:cubicBezTo>
                  <a:pt x="292171" y="269550"/>
                  <a:pt x="298268" y="261943"/>
                  <a:pt x="304800" y="254758"/>
                </a:cubicBezTo>
                <a:cubicBezTo>
                  <a:pt x="313455" y="245237"/>
                  <a:pt x="319613" y="230584"/>
                  <a:pt x="332096" y="227463"/>
                </a:cubicBezTo>
                <a:cubicBezTo>
                  <a:pt x="341328" y="225155"/>
                  <a:pt x="354804" y="222279"/>
                  <a:pt x="363940" y="218364"/>
                </a:cubicBezTo>
                <a:cubicBezTo>
                  <a:pt x="370174" y="215693"/>
                  <a:pt x="376072" y="212299"/>
                  <a:pt x="382138" y="209266"/>
                </a:cubicBezTo>
                <a:cubicBezTo>
                  <a:pt x="386687" y="204717"/>
                  <a:pt x="390432" y="199187"/>
                  <a:pt x="395785" y="195618"/>
                </a:cubicBezTo>
                <a:cubicBezTo>
                  <a:pt x="399775" y="192958"/>
                  <a:pt x="405749" y="194139"/>
                  <a:pt x="409433" y="191069"/>
                </a:cubicBezTo>
                <a:cubicBezTo>
                  <a:pt x="415258" y="186215"/>
                  <a:pt x="418532" y="178938"/>
                  <a:pt x="423081" y="172872"/>
                </a:cubicBezTo>
                <a:cubicBezTo>
                  <a:pt x="424597" y="166806"/>
                  <a:pt x="425912" y="160687"/>
                  <a:pt x="427630" y="154675"/>
                </a:cubicBezTo>
                <a:cubicBezTo>
                  <a:pt x="428947" y="150064"/>
                  <a:pt x="432179" y="145822"/>
                  <a:pt x="432179" y="141027"/>
                </a:cubicBezTo>
                <a:cubicBezTo>
                  <a:pt x="432179" y="122767"/>
                  <a:pt x="431812" y="104211"/>
                  <a:pt x="427630" y="86436"/>
                </a:cubicBezTo>
                <a:cubicBezTo>
                  <a:pt x="424327" y="72398"/>
                  <a:pt x="405916" y="54358"/>
                  <a:pt x="395785" y="45493"/>
                </a:cubicBezTo>
                <a:cubicBezTo>
                  <a:pt x="390079" y="40500"/>
                  <a:pt x="382949" y="37206"/>
                  <a:pt x="377588" y="31845"/>
                </a:cubicBezTo>
                <a:cubicBezTo>
                  <a:pt x="372227" y="26484"/>
                  <a:pt x="369765" y="18502"/>
                  <a:pt x="363940" y="13648"/>
                </a:cubicBezTo>
                <a:cubicBezTo>
                  <a:pt x="360256" y="10578"/>
                  <a:pt x="354700" y="10988"/>
                  <a:pt x="350293" y="9099"/>
                </a:cubicBezTo>
                <a:cubicBezTo>
                  <a:pt x="344060" y="6427"/>
                  <a:pt x="338162" y="3033"/>
                  <a:pt x="332096" y="0"/>
                </a:cubicBezTo>
                <a:cubicBezTo>
                  <a:pt x="309350" y="1516"/>
                  <a:pt x="286344" y="801"/>
                  <a:pt x="263857" y="4549"/>
                </a:cubicBezTo>
                <a:cubicBezTo>
                  <a:pt x="258464" y="5448"/>
                  <a:pt x="255099" y="11203"/>
                  <a:pt x="250209" y="13648"/>
                </a:cubicBezTo>
                <a:cubicBezTo>
                  <a:pt x="245920" y="15793"/>
                  <a:pt x="240969" y="16308"/>
                  <a:pt x="236561" y="18197"/>
                </a:cubicBezTo>
                <a:cubicBezTo>
                  <a:pt x="230328" y="20868"/>
                  <a:pt x="224430" y="24263"/>
                  <a:pt x="218364" y="27296"/>
                </a:cubicBezTo>
                <a:cubicBezTo>
                  <a:pt x="215280" y="31408"/>
                  <a:pt x="198940" y="52496"/>
                  <a:pt x="195618" y="59140"/>
                </a:cubicBezTo>
                <a:cubicBezTo>
                  <a:pt x="193473" y="63429"/>
                  <a:pt x="192585" y="68239"/>
                  <a:pt x="191069" y="72788"/>
                </a:cubicBezTo>
                <a:cubicBezTo>
                  <a:pt x="189553" y="104633"/>
                  <a:pt x="193292" y="137169"/>
                  <a:pt x="186520" y="168322"/>
                </a:cubicBezTo>
                <a:cubicBezTo>
                  <a:pt x="185079" y="174949"/>
                  <a:pt x="174211" y="174056"/>
                  <a:pt x="168323" y="177421"/>
                </a:cubicBezTo>
                <a:cubicBezTo>
                  <a:pt x="143094" y="191837"/>
                  <a:pt x="167316" y="183990"/>
                  <a:pt x="131929" y="191069"/>
                </a:cubicBezTo>
                <a:lnTo>
                  <a:pt x="127379" y="2138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98D892C-BA95-5357-FA08-3C541DFC1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004" y="1687401"/>
            <a:ext cx="1011541" cy="9455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184690-60D1-4C3A-CF57-DD204282D5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11" b="7777"/>
          <a:stretch/>
        </p:blipFill>
        <p:spPr>
          <a:xfrm rot="20862891">
            <a:off x="7488069" y="2482761"/>
            <a:ext cx="1441938" cy="26685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E0F79D8-3856-3FE5-D631-E6E5464B9C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93"/>
          <a:stretch/>
        </p:blipFill>
        <p:spPr>
          <a:xfrm rot="565944">
            <a:off x="7225264" y="238993"/>
            <a:ext cx="2811376" cy="21583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B4AA9D-0050-5492-3D22-13679C9EC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1565" y="251718"/>
            <a:ext cx="1257913" cy="5022403"/>
          </a:xfrm>
          <a:prstGeom prst="rect">
            <a:avLst/>
          </a:prstGeom>
        </p:spPr>
      </p:pic>
      <p:pic>
        <p:nvPicPr>
          <p:cNvPr id="10" name="Imagen 9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C2286A8C-9384-891E-9BB3-50DA136EC1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57" y="3904844"/>
            <a:ext cx="1804633" cy="1353475"/>
          </a:xfrm>
          <a:prstGeom prst="rect">
            <a:avLst/>
          </a:prstGeom>
        </p:spPr>
      </p:pic>
      <p:pic>
        <p:nvPicPr>
          <p:cNvPr id="13" name="Imagen 12" descr="Dibujo de baloncesto&#10;&#10;El contenido generado por IA puede ser incorrecto.">
            <a:extLst>
              <a:ext uri="{FF2B5EF4-FFF2-40B4-BE49-F238E27FC236}">
                <a16:creationId xmlns:a16="http://schemas.microsoft.com/office/drawing/2014/main" id="{4148E08B-DF02-C5C5-8212-BA0A986A19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1588" y="1293557"/>
            <a:ext cx="2702577" cy="270257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3B98F10-740F-0BAC-3BC7-DA55539BB56E}"/>
              </a:ext>
            </a:extLst>
          </p:cNvPr>
          <p:cNvSpPr txBox="1"/>
          <p:nvPr/>
        </p:nvSpPr>
        <p:spPr>
          <a:xfrm>
            <a:off x="3392773" y="2515867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Problema:</a:t>
            </a:r>
          </a:p>
          <a:p>
            <a:r>
              <a:rPr lang="es-ES" dirty="0"/>
              <a:t>Mal estado de la piel</a:t>
            </a:r>
          </a:p>
          <a:p>
            <a:r>
              <a:rPr lang="es-ES" dirty="0"/>
              <a:t>Mal tolerado en Fémur</a:t>
            </a:r>
          </a:p>
        </p:txBody>
      </p:sp>
    </p:spTree>
    <p:extLst>
      <p:ext uri="{BB962C8B-B14F-4D97-AF65-F5344CB8AC3E}">
        <p14:creationId xmlns:p14="http://schemas.microsoft.com/office/powerpoint/2010/main" val="349344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1A9E9-4E7A-6DF3-0E52-9E6E5C79E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9054972-CCC2-112C-80D8-E69444CEFF7E}"/>
              </a:ext>
            </a:extLst>
          </p:cNvPr>
          <p:cNvSpPr txBox="1"/>
          <p:nvPr/>
        </p:nvSpPr>
        <p:spPr>
          <a:xfrm>
            <a:off x="3544019" y="251718"/>
            <a:ext cx="41044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Opción E: Corrección con clavo endomedular de alargamiento retrógrado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5CB16C-7DF3-AF9C-692B-222158FA673A}"/>
              </a:ext>
            </a:extLst>
          </p:cNvPr>
          <p:cNvPicPr/>
          <p:nvPr/>
        </p:nvPicPr>
        <p:blipFill rotWithShape="1">
          <a:blip r:embed="rId2"/>
          <a:srcRect l="12523" r="18602"/>
          <a:stretch/>
        </p:blipFill>
        <p:spPr>
          <a:xfrm>
            <a:off x="189041" y="107702"/>
            <a:ext cx="2592288" cy="5022403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E6B13933-534E-5667-02BB-71FF364CDB4E}"/>
              </a:ext>
            </a:extLst>
          </p:cNvPr>
          <p:cNvSpPr/>
          <p:nvPr/>
        </p:nvSpPr>
        <p:spPr>
          <a:xfrm>
            <a:off x="761853" y="762045"/>
            <a:ext cx="723332" cy="2215487"/>
          </a:xfrm>
          <a:custGeom>
            <a:avLst/>
            <a:gdLst>
              <a:gd name="connsiteX0" fmla="*/ 127379 w 723332"/>
              <a:gd name="connsiteY0" fmla="*/ 213815 h 2215487"/>
              <a:gd name="connsiteX1" fmla="*/ 127379 w 723332"/>
              <a:gd name="connsiteY1" fmla="*/ 213815 h 2215487"/>
              <a:gd name="connsiteX2" fmla="*/ 104633 w 723332"/>
              <a:gd name="connsiteY2" fmla="*/ 181970 h 2215487"/>
              <a:gd name="connsiteX3" fmla="*/ 40943 w 723332"/>
              <a:gd name="connsiteY3" fmla="*/ 195618 h 2215487"/>
              <a:gd name="connsiteX4" fmla="*/ 27296 w 723332"/>
              <a:gd name="connsiteY4" fmla="*/ 200167 h 2215487"/>
              <a:gd name="connsiteX5" fmla="*/ 9099 w 723332"/>
              <a:gd name="connsiteY5" fmla="*/ 241111 h 2215487"/>
              <a:gd name="connsiteX6" fmla="*/ 0 w 723332"/>
              <a:gd name="connsiteY6" fmla="*/ 268406 h 2215487"/>
              <a:gd name="connsiteX7" fmla="*/ 4549 w 723332"/>
              <a:gd name="connsiteY7" fmla="*/ 327546 h 2215487"/>
              <a:gd name="connsiteX8" fmla="*/ 18197 w 723332"/>
              <a:gd name="connsiteY8" fmla="*/ 350293 h 2215487"/>
              <a:gd name="connsiteX9" fmla="*/ 40943 w 723332"/>
              <a:gd name="connsiteY9" fmla="*/ 377588 h 2215487"/>
              <a:gd name="connsiteX10" fmla="*/ 50042 w 723332"/>
              <a:gd name="connsiteY10" fmla="*/ 404884 h 2215487"/>
              <a:gd name="connsiteX11" fmla="*/ 77338 w 723332"/>
              <a:gd name="connsiteY11" fmla="*/ 450376 h 2215487"/>
              <a:gd name="connsiteX12" fmla="*/ 100084 w 723332"/>
              <a:gd name="connsiteY12" fmla="*/ 486770 h 2215487"/>
              <a:gd name="connsiteX13" fmla="*/ 113732 w 723332"/>
              <a:gd name="connsiteY13" fmla="*/ 536812 h 2215487"/>
              <a:gd name="connsiteX14" fmla="*/ 122830 w 723332"/>
              <a:gd name="connsiteY14" fmla="*/ 564108 h 2215487"/>
              <a:gd name="connsiteX15" fmla="*/ 127379 w 723332"/>
              <a:gd name="connsiteY15" fmla="*/ 591403 h 2215487"/>
              <a:gd name="connsiteX16" fmla="*/ 136478 w 723332"/>
              <a:gd name="connsiteY16" fmla="*/ 614149 h 2215487"/>
              <a:gd name="connsiteX17" fmla="*/ 150126 w 723332"/>
              <a:gd name="connsiteY17" fmla="*/ 655093 h 2215487"/>
              <a:gd name="connsiteX18" fmla="*/ 154675 w 723332"/>
              <a:gd name="connsiteY18" fmla="*/ 696036 h 2215487"/>
              <a:gd name="connsiteX19" fmla="*/ 168323 w 723332"/>
              <a:gd name="connsiteY19" fmla="*/ 746078 h 2215487"/>
              <a:gd name="connsiteX20" fmla="*/ 177421 w 723332"/>
              <a:gd name="connsiteY20" fmla="*/ 759725 h 2215487"/>
              <a:gd name="connsiteX21" fmla="*/ 191069 w 723332"/>
              <a:gd name="connsiteY21" fmla="*/ 796119 h 2215487"/>
              <a:gd name="connsiteX22" fmla="*/ 209266 w 723332"/>
              <a:gd name="connsiteY22" fmla="*/ 832513 h 2215487"/>
              <a:gd name="connsiteX23" fmla="*/ 213815 w 723332"/>
              <a:gd name="connsiteY23" fmla="*/ 859809 h 2215487"/>
              <a:gd name="connsiteX24" fmla="*/ 218364 w 723332"/>
              <a:gd name="connsiteY24" fmla="*/ 896203 h 2215487"/>
              <a:gd name="connsiteX25" fmla="*/ 236561 w 723332"/>
              <a:gd name="connsiteY25" fmla="*/ 959893 h 2215487"/>
              <a:gd name="connsiteX26" fmla="*/ 241111 w 723332"/>
              <a:gd name="connsiteY26" fmla="*/ 996287 h 2215487"/>
              <a:gd name="connsiteX27" fmla="*/ 245660 w 723332"/>
              <a:gd name="connsiteY27" fmla="*/ 1050878 h 2215487"/>
              <a:gd name="connsiteX28" fmla="*/ 250209 w 723332"/>
              <a:gd name="connsiteY28" fmla="*/ 1078173 h 2215487"/>
              <a:gd name="connsiteX29" fmla="*/ 254758 w 723332"/>
              <a:gd name="connsiteY29" fmla="*/ 1114567 h 2215487"/>
              <a:gd name="connsiteX30" fmla="*/ 259308 w 723332"/>
              <a:gd name="connsiteY30" fmla="*/ 1128215 h 2215487"/>
              <a:gd name="connsiteX31" fmla="*/ 263857 w 723332"/>
              <a:gd name="connsiteY31" fmla="*/ 1150961 h 2215487"/>
              <a:gd name="connsiteX32" fmla="*/ 277505 w 723332"/>
              <a:gd name="connsiteY32" fmla="*/ 1160060 h 2215487"/>
              <a:gd name="connsiteX33" fmla="*/ 282054 w 723332"/>
              <a:gd name="connsiteY33" fmla="*/ 1178257 h 2215487"/>
              <a:gd name="connsiteX34" fmla="*/ 286603 w 723332"/>
              <a:gd name="connsiteY34" fmla="*/ 1191905 h 2215487"/>
              <a:gd name="connsiteX35" fmla="*/ 295702 w 723332"/>
              <a:gd name="connsiteY35" fmla="*/ 1228299 h 2215487"/>
              <a:gd name="connsiteX36" fmla="*/ 309349 w 723332"/>
              <a:gd name="connsiteY36" fmla="*/ 1269242 h 2215487"/>
              <a:gd name="connsiteX37" fmla="*/ 318448 w 723332"/>
              <a:gd name="connsiteY37" fmla="*/ 1382973 h 2215487"/>
              <a:gd name="connsiteX38" fmla="*/ 327546 w 723332"/>
              <a:gd name="connsiteY38" fmla="*/ 1446663 h 2215487"/>
              <a:gd name="connsiteX39" fmla="*/ 332096 w 723332"/>
              <a:gd name="connsiteY39" fmla="*/ 1487606 h 2215487"/>
              <a:gd name="connsiteX40" fmla="*/ 341194 w 723332"/>
              <a:gd name="connsiteY40" fmla="*/ 1601337 h 2215487"/>
              <a:gd name="connsiteX41" fmla="*/ 345743 w 723332"/>
              <a:gd name="connsiteY41" fmla="*/ 1619534 h 2215487"/>
              <a:gd name="connsiteX42" fmla="*/ 350293 w 723332"/>
              <a:gd name="connsiteY42" fmla="*/ 1651379 h 2215487"/>
              <a:gd name="connsiteX43" fmla="*/ 359391 w 723332"/>
              <a:gd name="connsiteY43" fmla="*/ 1683224 h 2215487"/>
              <a:gd name="connsiteX44" fmla="*/ 354842 w 723332"/>
              <a:gd name="connsiteY44" fmla="*/ 1878842 h 2215487"/>
              <a:gd name="connsiteX45" fmla="*/ 336645 w 723332"/>
              <a:gd name="connsiteY45" fmla="*/ 1892490 h 2215487"/>
              <a:gd name="connsiteX46" fmla="*/ 322997 w 723332"/>
              <a:gd name="connsiteY46" fmla="*/ 1915236 h 2215487"/>
              <a:gd name="connsiteX47" fmla="*/ 313899 w 723332"/>
              <a:gd name="connsiteY47" fmla="*/ 1947081 h 2215487"/>
              <a:gd name="connsiteX48" fmla="*/ 300251 w 723332"/>
              <a:gd name="connsiteY48" fmla="*/ 1960728 h 2215487"/>
              <a:gd name="connsiteX49" fmla="*/ 295702 w 723332"/>
              <a:gd name="connsiteY49" fmla="*/ 1978925 h 2215487"/>
              <a:gd name="connsiteX50" fmla="*/ 304800 w 723332"/>
              <a:gd name="connsiteY50" fmla="*/ 2160896 h 2215487"/>
              <a:gd name="connsiteX51" fmla="*/ 313899 w 723332"/>
              <a:gd name="connsiteY51" fmla="*/ 2174543 h 2215487"/>
              <a:gd name="connsiteX52" fmla="*/ 327546 w 723332"/>
              <a:gd name="connsiteY52" fmla="*/ 2179093 h 2215487"/>
              <a:gd name="connsiteX53" fmla="*/ 341194 w 723332"/>
              <a:gd name="connsiteY53" fmla="*/ 2188191 h 2215487"/>
              <a:gd name="connsiteX54" fmla="*/ 395785 w 723332"/>
              <a:gd name="connsiteY54" fmla="*/ 2183642 h 2215487"/>
              <a:gd name="connsiteX55" fmla="*/ 409433 w 723332"/>
              <a:gd name="connsiteY55" fmla="*/ 2174543 h 2215487"/>
              <a:gd name="connsiteX56" fmla="*/ 445827 w 723332"/>
              <a:gd name="connsiteY56" fmla="*/ 2138149 h 2215487"/>
              <a:gd name="connsiteX57" fmla="*/ 464024 w 723332"/>
              <a:gd name="connsiteY57" fmla="*/ 2124502 h 2215487"/>
              <a:gd name="connsiteX58" fmla="*/ 491320 w 723332"/>
              <a:gd name="connsiteY58" fmla="*/ 2115403 h 2215487"/>
              <a:gd name="connsiteX59" fmla="*/ 514066 w 723332"/>
              <a:gd name="connsiteY59" fmla="*/ 2124502 h 2215487"/>
              <a:gd name="connsiteX60" fmla="*/ 527714 w 723332"/>
              <a:gd name="connsiteY60" fmla="*/ 2129051 h 2215487"/>
              <a:gd name="connsiteX61" fmla="*/ 545911 w 723332"/>
              <a:gd name="connsiteY61" fmla="*/ 2174543 h 2215487"/>
              <a:gd name="connsiteX62" fmla="*/ 568657 w 723332"/>
              <a:gd name="connsiteY62" fmla="*/ 2206388 h 2215487"/>
              <a:gd name="connsiteX63" fmla="*/ 586854 w 723332"/>
              <a:gd name="connsiteY63" fmla="*/ 2215487 h 2215487"/>
              <a:gd name="connsiteX64" fmla="*/ 641445 w 723332"/>
              <a:gd name="connsiteY64" fmla="*/ 2210937 h 2215487"/>
              <a:gd name="connsiteX65" fmla="*/ 659642 w 723332"/>
              <a:gd name="connsiteY65" fmla="*/ 2206388 h 2215487"/>
              <a:gd name="connsiteX66" fmla="*/ 686938 w 723332"/>
              <a:gd name="connsiteY66" fmla="*/ 2183642 h 2215487"/>
              <a:gd name="connsiteX67" fmla="*/ 691487 w 723332"/>
              <a:gd name="connsiteY67" fmla="*/ 2169994 h 2215487"/>
              <a:gd name="connsiteX68" fmla="*/ 709684 w 723332"/>
              <a:gd name="connsiteY68" fmla="*/ 2151797 h 2215487"/>
              <a:gd name="connsiteX69" fmla="*/ 714233 w 723332"/>
              <a:gd name="connsiteY69" fmla="*/ 2129051 h 2215487"/>
              <a:gd name="connsiteX70" fmla="*/ 723332 w 723332"/>
              <a:gd name="connsiteY70" fmla="*/ 2115403 h 2215487"/>
              <a:gd name="connsiteX71" fmla="*/ 714233 w 723332"/>
              <a:gd name="connsiteY71" fmla="*/ 2028967 h 2215487"/>
              <a:gd name="connsiteX72" fmla="*/ 696036 w 723332"/>
              <a:gd name="connsiteY72" fmla="*/ 1992573 h 2215487"/>
              <a:gd name="connsiteX73" fmla="*/ 682388 w 723332"/>
              <a:gd name="connsiteY73" fmla="*/ 1951630 h 2215487"/>
              <a:gd name="connsiteX74" fmla="*/ 668740 w 723332"/>
              <a:gd name="connsiteY74" fmla="*/ 1928884 h 2215487"/>
              <a:gd name="connsiteX75" fmla="*/ 659642 w 723332"/>
              <a:gd name="connsiteY75" fmla="*/ 1910687 h 2215487"/>
              <a:gd name="connsiteX76" fmla="*/ 650543 w 723332"/>
              <a:gd name="connsiteY76" fmla="*/ 1897039 h 2215487"/>
              <a:gd name="connsiteX77" fmla="*/ 627797 w 723332"/>
              <a:gd name="connsiteY77" fmla="*/ 1865194 h 2215487"/>
              <a:gd name="connsiteX78" fmla="*/ 618699 w 723332"/>
              <a:gd name="connsiteY78" fmla="*/ 1851546 h 2215487"/>
              <a:gd name="connsiteX79" fmla="*/ 614149 w 723332"/>
              <a:gd name="connsiteY79" fmla="*/ 1833349 h 2215487"/>
              <a:gd name="connsiteX80" fmla="*/ 600502 w 723332"/>
              <a:gd name="connsiteY80" fmla="*/ 1824251 h 2215487"/>
              <a:gd name="connsiteX81" fmla="*/ 591403 w 723332"/>
              <a:gd name="connsiteY81" fmla="*/ 1810603 h 2215487"/>
              <a:gd name="connsiteX82" fmla="*/ 582305 w 723332"/>
              <a:gd name="connsiteY82" fmla="*/ 1792406 h 2215487"/>
              <a:gd name="connsiteX83" fmla="*/ 568657 w 723332"/>
              <a:gd name="connsiteY83" fmla="*/ 1778758 h 2215487"/>
              <a:gd name="connsiteX84" fmla="*/ 559558 w 723332"/>
              <a:gd name="connsiteY84" fmla="*/ 1765111 h 2215487"/>
              <a:gd name="connsiteX85" fmla="*/ 541361 w 723332"/>
              <a:gd name="connsiteY85" fmla="*/ 1701421 h 2215487"/>
              <a:gd name="connsiteX86" fmla="*/ 532263 w 723332"/>
              <a:gd name="connsiteY86" fmla="*/ 1646830 h 2215487"/>
              <a:gd name="connsiteX87" fmla="*/ 527714 w 723332"/>
              <a:gd name="connsiteY87" fmla="*/ 1628633 h 2215487"/>
              <a:gd name="connsiteX88" fmla="*/ 514066 w 723332"/>
              <a:gd name="connsiteY88" fmla="*/ 1610436 h 2215487"/>
              <a:gd name="connsiteX89" fmla="*/ 504967 w 723332"/>
              <a:gd name="connsiteY89" fmla="*/ 1574042 h 2215487"/>
              <a:gd name="connsiteX90" fmla="*/ 495869 w 723332"/>
              <a:gd name="connsiteY90" fmla="*/ 1533099 h 2215487"/>
              <a:gd name="connsiteX91" fmla="*/ 468573 w 723332"/>
              <a:gd name="connsiteY91" fmla="*/ 1446663 h 2215487"/>
              <a:gd name="connsiteX92" fmla="*/ 464024 w 723332"/>
              <a:gd name="connsiteY92" fmla="*/ 1423916 h 2215487"/>
              <a:gd name="connsiteX93" fmla="*/ 459475 w 723332"/>
              <a:gd name="connsiteY93" fmla="*/ 1392072 h 2215487"/>
              <a:gd name="connsiteX94" fmla="*/ 450376 w 723332"/>
              <a:gd name="connsiteY94" fmla="*/ 1373875 h 2215487"/>
              <a:gd name="connsiteX95" fmla="*/ 427630 w 723332"/>
              <a:gd name="connsiteY95" fmla="*/ 1278340 h 2215487"/>
              <a:gd name="connsiteX96" fmla="*/ 409433 w 723332"/>
              <a:gd name="connsiteY96" fmla="*/ 1087272 h 2215487"/>
              <a:gd name="connsiteX97" fmla="*/ 395785 w 723332"/>
              <a:gd name="connsiteY97" fmla="*/ 1028131 h 2215487"/>
              <a:gd name="connsiteX98" fmla="*/ 391236 w 723332"/>
              <a:gd name="connsiteY98" fmla="*/ 1014484 h 2215487"/>
              <a:gd name="connsiteX99" fmla="*/ 386687 w 723332"/>
              <a:gd name="connsiteY99" fmla="*/ 982639 h 2215487"/>
              <a:gd name="connsiteX100" fmla="*/ 377588 w 723332"/>
              <a:gd name="connsiteY100" fmla="*/ 968991 h 2215487"/>
              <a:gd name="connsiteX101" fmla="*/ 368490 w 723332"/>
              <a:gd name="connsiteY101" fmla="*/ 937146 h 2215487"/>
              <a:gd name="connsiteX102" fmla="*/ 359391 w 723332"/>
              <a:gd name="connsiteY102" fmla="*/ 905302 h 2215487"/>
              <a:gd name="connsiteX103" fmla="*/ 354842 w 723332"/>
              <a:gd name="connsiteY103" fmla="*/ 887105 h 2215487"/>
              <a:gd name="connsiteX104" fmla="*/ 345743 w 723332"/>
              <a:gd name="connsiteY104" fmla="*/ 868908 h 2215487"/>
              <a:gd name="connsiteX105" fmla="*/ 341194 w 723332"/>
              <a:gd name="connsiteY105" fmla="*/ 850711 h 2215487"/>
              <a:gd name="connsiteX106" fmla="*/ 322997 w 723332"/>
              <a:gd name="connsiteY106" fmla="*/ 777922 h 2215487"/>
              <a:gd name="connsiteX107" fmla="*/ 309349 w 723332"/>
              <a:gd name="connsiteY107" fmla="*/ 755176 h 2215487"/>
              <a:gd name="connsiteX108" fmla="*/ 295702 w 723332"/>
              <a:gd name="connsiteY108" fmla="*/ 691487 h 2215487"/>
              <a:gd name="connsiteX109" fmla="*/ 286603 w 723332"/>
              <a:gd name="connsiteY109" fmla="*/ 655093 h 2215487"/>
              <a:gd name="connsiteX110" fmla="*/ 282054 w 723332"/>
              <a:gd name="connsiteY110" fmla="*/ 636896 h 2215487"/>
              <a:gd name="connsiteX111" fmla="*/ 272955 w 723332"/>
              <a:gd name="connsiteY111" fmla="*/ 559558 h 2215487"/>
              <a:gd name="connsiteX112" fmla="*/ 268406 w 723332"/>
              <a:gd name="connsiteY112" fmla="*/ 541361 h 2215487"/>
              <a:gd name="connsiteX113" fmla="*/ 259308 w 723332"/>
              <a:gd name="connsiteY113" fmla="*/ 500418 h 2215487"/>
              <a:gd name="connsiteX114" fmla="*/ 254758 w 723332"/>
              <a:gd name="connsiteY114" fmla="*/ 436728 h 2215487"/>
              <a:gd name="connsiteX115" fmla="*/ 272955 w 723332"/>
              <a:gd name="connsiteY115" fmla="*/ 300251 h 2215487"/>
              <a:gd name="connsiteX116" fmla="*/ 286603 w 723332"/>
              <a:gd name="connsiteY116" fmla="*/ 277505 h 2215487"/>
              <a:gd name="connsiteX117" fmla="*/ 304800 w 723332"/>
              <a:gd name="connsiteY117" fmla="*/ 254758 h 2215487"/>
              <a:gd name="connsiteX118" fmla="*/ 332096 w 723332"/>
              <a:gd name="connsiteY118" fmla="*/ 227463 h 2215487"/>
              <a:gd name="connsiteX119" fmla="*/ 363940 w 723332"/>
              <a:gd name="connsiteY119" fmla="*/ 218364 h 2215487"/>
              <a:gd name="connsiteX120" fmla="*/ 382138 w 723332"/>
              <a:gd name="connsiteY120" fmla="*/ 209266 h 2215487"/>
              <a:gd name="connsiteX121" fmla="*/ 395785 w 723332"/>
              <a:gd name="connsiteY121" fmla="*/ 195618 h 2215487"/>
              <a:gd name="connsiteX122" fmla="*/ 409433 w 723332"/>
              <a:gd name="connsiteY122" fmla="*/ 191069 h 2215487"/>
              <a:gd name="connsiteX123" fmla="*/ 423081 w 723332"/>
              <a:gd name="connsiteY123" fmla="*/ 172872 h 2215487"/>
              <a:gd name="connsiteX124" fmla="*/ 427630 w 723332"/>
              <a:gd name="connsiteY124" fmla="*/ 154675 h 2215487"/>
              <a:gd name="connsiteX125" fmla="*/ 432179 w 723332"/>
              <a:gd name="connsiteY125" fmla="*/ 141027 h 2215487"/>
              <a:gd name="connsiteX126" fmla="*/ 427630 w 723332"/>
              <a:gd name="connsiteY126" fmla="*/ 86436 h 2215487"/>
              <a:gd name="connsiteX127" fmla="*/ 395785 w 723332"/>
              <a:gd name="connsiteY127" fmla="*/ 45493 h 2215487"/>
              <a:gd name="connsiteX128" fmla="*/ 377588 w 723332"/>
              <a:gd name="connsiteY128" fmla="*/ 31845 h 2215487"/>
              <a:gd name="connsiteX129" fmla="*/ 363940 w 723332"/>
              <a:gd name="connsiteY129" fmla="*/ 13648 h 2215487"/>
              <a:gd name="connsiteX130" fmla="*/ 350293 w 723332"/>
              <a:gd name="connsiteY130" fmla="*/ 9099 h 2215487"/>
              <a:gd name="connsiteX131" fmla="*/ 332096 w 723332"/>
              <a:gd name="connsiteY131" fmla="*/ 0 h 2215487"/>
              <a:gd name="connsiteX132" fmla="*/ 263857 w 723332"/>
              <a:gd name="connsiteY132" fmla="*/ 4549 h 2215487"/>
              <a:gd name="connsiteX133" fmla="*/ 250209 w 723332"/>
              <a:gd name="connsiteY133" fmla="*/ 13648 h 2215487"/>
              <a:gd name="connsiteX134" fmla="*/ 236561 w 723332"/>
              <a:gd name="connsiteY134" fmla="*/ 18197 h 2215487"/>
              <a:gd name="connsiteX135" fmla="*/ 218364 w 723332"/>
              <a:gd name="connsiteY135" fmla="*/ 27296 h 2215487"/>
              <a:gd name="connsiteX136" fmla="*/ 195618 w 723332"/>
              <a:gd name="connsiteY136" fmla="*/ 59140 h 2215487"/>
              <a:gd name="connsiteX137" fmla="*/ 191069 w 723332"/>
              <a:gd name="connsiteY137" fmla="*/ 72788 h 2215487"/>
              <a:gd name="connsiteX138" fmla="*/ 186520 w 723332"/>
              <a:gd name="connsiteY138" fmla="*/ 168322 h 2215487"/>
              <a:gd name="connsiteX139" fmla="*/ 168323 w 723332"/>
              <a:gd name="connsiteY139" fmla="*/ 177421 h 2215487"/>
              <a:gd name="connsiteX140" fmla="*/ 131929 w 723332"/>
              <a:gd name="connsiteY140" fmla="*/ 191069 h 2215487"/>
              <a:gd name="connsiteX141" fmla="*/ 127379 w 723332"/>
              <a:gd name="connsiteY141" fmla="*/ 213815 h 221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23332" h="2215487">
                <a:moveTo>
                  <a:pt x="127379" y="213815"/>
                </a:moveTo>
                <a:lnTo>
                  <a:pt x="127379" y="213815"/>
                </a:lnTo>
                <a:cubicBezTo>
                  <a:pt x="119797" y="203200"/>
                  <a:pt x="116847" y="186550"/>
                  <a:pt x="104633" y="181970"/>
                </a:cubicBezTo>
                <a:cubicBezTo>
                  <a:pt x="62595" y="166205"/>
                  <a:pt x="64137" y="184021"/>
                  <a:pt x="40943" y="195618"/>
                </a:cubicBezTo>
                <a:cubicBezTo>
                  <a:pt x="36654" y="197762"/>
                  <a:pt x="31845" y="198651"/>
                  <a:pt x="27296" y="200167"/>
                </a:cubicBezTo>
                <a:cubicBezTo>
                  <a:pt x="12876" y="221796"/>
                  <a:pt x="19928" y="208625"/>
                  <a:pt x="9099" y="241111"/>
                </a:cubicBezTo>
                <a:lnTo>
                  <a:pt x="0" y="268406"/>
                </a:lnTo>
                <a:cubicBezTo>
                  <a:pt x="1516" y="288119"/>
                  <a:pt x="260" y="308245"/>
                  <a:pt x="4549" y="327546"/>
                </a:cubicBezTo>
                <a:cubicBezTo>
                  <a:pt x="6467" y="336178"/>
                  <a:pt x="13510" y="342795"/>
                  <a:pt x="18197" y="350293"/>
                </a:cubicBezTo>
                <a:cubicBezTo>
                  <a:pt x="28751" y="367179"/>
                  <a:pt x="25918" y="362562"/>
                  <a:pt x="40943" y="377588"/>
                </a:cubicBezTo>
                <a:cubicBezTo>
                  <a:pt x="43976" y="386687"/>
                  <a:pt x="45753" y="396306"/>
                  <a:pt x="50042" y="404884"/>
                </a:cubicBezTo>
                <a:cubicBezTo>
                  <a:pt x="66301" y="437405"/>
                  <a:pt x="51716" y="410113"/>
                  <a:pt x="77338" y="450376"/>
                </a:cubicBezTo>
                <a:cubicBezTo>
                  <a:pt x="115764" y="510758"/>
                  <a:pt x="72497" y="445391"/>
                  <a:pt x="100084" y="486770"/>
                </a:cubicBezTo>
                <a:cubicBezTo>
                  <a:pt x="112522" y="524087"/>
                  <a:pt x="93209" y="464981"/>
                  <a:pt x="113732" y="536812"/>
                </a:cubicBezTo>
                <a:cubicBezTo>
                  <a:pt x="116367" y="546034"/>
                  <a:pt x="120504" y="554804"/>
                  <a:pt x="122830" y="564108"/>
                </a:cubicBezTo>
                <a:cubicBezTo>
                  <a:pt x="125067" y="573056"/>
                  <a:pt x="124952" y="582504"/>
                  <a:pt x="127379" y="591403"/>
                </a:cubicBezTo>
                <a:cubicBezTo>
                  <a:pt x="129528" y="599281"/>
                  <a:pt x="133731" y="606459"/>
                  <a:pt x="136478" y="614149"/>
                </a:cubicBezTo>
                <a:cubicBezTo>
                  <a:pt x="141317" y="627697"/>
                  <a:pt x="150126" y="655093"/>
                  <a:pt x="150126" y="655093"/>
                </a:cubicBezTo>
                <a:cubicBezTo>
                  <a:pt x="151642" y="668741"/>
                  <a:pt x="152733" y="682442"/>
                  <a:pt x="154675" y="696036"/>
                </a:cubicBezTo>
                <a:cubicBezTo>
                  <a:pt x="156928" y="711810"/>
                  <a:pt x="161959" y="731760"/>
                  <a:pt x="168323" y="746078"/>
                </a:cubicBezTo>
                <a:cubicBezTo>
                  <a:pt x="170543" y="751074"/>
                  <a:pt x="174388" y="755176"/>
                  <a:pt x="177421" y="759725"/>
                </a:cubicBezTo>
                <a:cubicBezTo>
                  <a:pt x="185182" y="790771"/>
                  <a:pt x="177474" y="765529"/>
                  <a:pt x="191069" y="796119"/>
                </a:cubicBezTo>
                <a:cubicBezTo>
                  <a:pt x="205908" y="829508"/>
                  <a:pt x="193152" y="808345"/>
                  <a:pt x="209266" y="832513"/>
                </a:cubicBezTo>
                <a:cubicBezTo>
                  <a:pt x="210782" y="841612"/>
                  <a:pt x="212511" y="850678"/>
                  <a:pt x="213815" y="859809"/>
                </a:cubicBezTo>
                <a:cubicBezTo>
                  <a:pt x="215544" y="871912"/>
                  <a:pt x="216111" y="884187"/>
                  <a:pt x="218364" y="896203"/>
                </a:cubicBezTo>
                <a:cubicBezTo>
                  <a:pt x="223259" y="922309"/>
                  <a:pt x="228517" y="935760"/>
                  <a:pt x="236561" y="959893"/>
                </a:cubicBezTo>
                <a:cubicBezTo>
                  <a:pt x="238078" y="972024"/>
                  <a:pt x="239894" y="984122"/>
                  <a:pt x="241111" y="996287"/>
                </a:cubicBezTo>
                <a:cubicBezTo>
                  <a:pt x="242928" y="1014456"/>
                  <a:pt x="243644" y="1032730"/>
                  <a:pt x="245660" y="1050878"/>
                </a:cubicBezTo>
                <a:cubicBezTo>
                  <a:pt x="246679" y="1060045"/>
                  <a:pt x="248905" y="1069042"/>
                  <a:pt x="250209" y="1078173"/>
                </a:cubicBezTo>
                <a:cubicBezTo>
                  <a:pt x="251938" y="1090276"/>
                  <a:pt x="252571" y="1102538"/>
                  <a:pt x="254758" y="1114567"/>
                </a:cubicBezTo>
                <a:cubicBezTo>
                  <a:pt x="255616" y="1119285"/>
                  <a:pt x="258145" y="1123563"/>
                  <a:pt x="259308" y="1128215"/>
                </a:cubicBezTo>
                <a:cubicBezTo>
                  <a:pt x="261183" y="1135716"/>
                  <a:pt x="260021" y="1144248"/>
                  <a:pt x="263857" y="1150961"/>
                </a:cubicBezTo>
                <a:cubicBezTo>
                  <a:pt x="266570" y="1155708"/>
                  <a:pt x="272956" y="1157027"/>
                  <a:pt x="277505" y="1160060"/>
                </a:cubicBezTo>
                <a:cubicBezTo>
                  <a:pt x="279021" y="1166126"/>
                  <a:pt x="280336" y="1172245"/>
                  <a:pt x="282054" y="1178257"/>
                </a:cubicBezTo>
                <a:cubicBezTo>
                  <a:pt x="283371" y="1182868"/>
                  <a:pt x="285341" y="1187279"/>
                  <a:pt x="286603" y="1191905"/>
                </a:cubicBezTo>
                <a:cubicBezTo>
                  <a:pt x="289893" y="1203969"/>
                  <a:pt x="291748" y="1216436"/>
                  <a:pt x="295702" y="1228299"/>
                </a:cubicBezTo>
                <a:lnTo>
                  <a:pt x="309349" y="1269242"/>
                </a:lnTo>
                <a:cubicBezTo>
                  <a:pt x="319883" y="1374562"/>
                  <a:pt x="307328" y="1243965"/>
                  <a:pt x="318448" y="1382973"/>
                </a:cubicBezTo>
                <a:cubicBezTo>
                  <a:pt x="322098" y="1428603"/>
                  <a:pt x="319925" y="1416177"/>
                  <a:pt x="327546" y="1446663"/>
                </a:cubicBezTo>
                <a:cubicBezTo>
                  <a:pt x="329063" y="1460311"/>
                  <a:pt x="330956" y="1473922"/>
                  <a:pt x="332096" y="1487606"/>
                </a:cubicBezTo>
                <a:cubicBezTo>
                  <a:pt x="334878" y="1520994"/>
                  <a:pt x="336235" y="1566624"/>
                  <a:pt x="341194" y="1601337"/>
                </a:cubicBezTo>
                <a:cubicBezTo>
                  <a:pt x="342078" y="1607526"/>
                  <a:pt x="344624" y="1613383"/>
                  <a:pt x="345743" y="1619534"/>
                </a:cubicBezTo>
                <a:cubicBezTo>
                  <a:pt x="347661" y="1630084"/>
                  <a:pt x="348375" y="1640829"/>
                  <a:pt x="350293" y="1651379"/>
                </a:cubicBezTo>
                <a:cubicBezTo>
                  <a:pt x="352578" y="1663947"/>
                  <a:pt x="355493" y="1671530"/>
                  <a:pt x="359391" y="1683224"/>
                </a:cubicBezTo>
                <a:cubicBezTo>
                  <a:pt x="357875" y="1748430"/>
                  <a:pt x="361890" y="1814000"/>
                  <a:pt x="354842" y="1878842"/>
                </a:cubicBezTo>
                <a:cubicBezTo>
                  <a:pt x="354023" y="1886380"/>
                  <a:pt x="341638" y="1886784"/>
                  <a:pt x="336645" y="1892490"/>
                </a:cubicBezTo>
                <a:cubicBezTo>
                  <a:pt x="330822" y="1899144"/>
                  <a:pt x="327546" y="1907654"/>
                  <a:pt x="322997" y="1915236"/>
                </a:cubicBezTo>
                <a:cubicBezTo>
                  <a:pt x="322391" y="1917662"/>
                  <a:pt x="316509" y="1943166"/>
                  <a:pt x="313899" y="1947081"/>
                </a:cubicBezTo>
                <a:cubicBezTo>
                  <a:pt x="310330" y="1952434"/>
                  <a:pt x="304800" y="1956179"/>
                  <a:pt x="300251" y="1960728"/>
                </a:cubicBezTo>
                <a:cubicBezTo>
                  <a:pt x="298735" y="1966794"/>
                  <a:pt x="296528" y="1972728"/>
                  <a:pt x="295702" y="1978925"/>
                </a:cubicBezTo>
                <a:cubicBezTo>
                  <a:pt x="286364" y="2048953"/>
                  <a:pt x="291499" y="2075770"/>
                  <a:pt x="304800" y="2160896"/>
                </a:cubicBezTo>
                <a:cubicBezTo>
                  <a:pt x="305644" y="2166298"/>
                  <a:pt x="309630" y="2171128"/>
                  <a:pt x="313899" y="2174543"/>
                </a:cubicBezTo>
                <a:cubicBezTo>
                  <a:pt x="317643" y="2177539"/>
                  <a:pt x="323257" y="2176948"/>
                  <a:pt x="327546" y="2179093"/>
                </a:cubicBezTo>
                <a:cubicBezTo>
                  <a:pt x="332436" y="2181538"/>
                  <a:pt x="336645" y="2185158"/>
                  <a:pt x="341194" y="2188191"/>
                </a:cubicBezTo>
                <a:cubicBezTo>
                  <a:pt x="359391" y="2186675"/>
                  <a:pt x="377880" y="2187223"/>
                  <a:pt x="395785" y="2183642"/>
                </a:cubicBezTo>
                <a:cubicBezTo>
                  <a:pt x="401146" y="2182570"/>
                  <a:pt x="405387" y="2178221"/>
                  <a:pt x="409433" y="2174543"/>
                </a:cubicBezTo>
                <a:cubicBezTo>
                  <a:pt x="422128" y="2163002"/>
                  <a:pt x="432102" y="2148442"/>
                  <a:pt x="445827" y="2138149"/>
                </a:cubicBezTo>
                <a:cubicBezTo>
                  <a:pt x="451893" y="2133600"/>
                  <a:pt x="457242" y="2127893"/>
                  <a:pt x="464024" y="2124502"/>
                </a:cubicBezTo>
                <a:cubicBezTo>
                  <a:pt x="472602" y="2120213"/>
                  <a:pt x="491320" y="2115403"/>
                  <a:pt x="491320" y="2115403"/>
                </a:cubicBezTo>
                <a:cubicBezTo>
                  <a:pt x="498902" y="2118436"/>
                  <a:pt x="506420" y="2121635"/>
                  <a:pt x="514066" y="2124502"/>
                </a:cubicBezTo>
                <a:cubicBezTo>
                  <a:pt x="518556" y="2126186"/>
                  <a:pt x="524593" y="2125410"/>
                  <a:pt x="527714" y="2129051"/>
                </a:cubicBezTo>
                <a:cubicBezTo>
                  <a:pt x="548715" y="2153552"/>
                  <a:pt x="536092" y="2151633"/>
                  <a:pt x="545911" y="2174543"/>
                </a:cubicBezTo>
                <a:cubicBezTo>
                  <a:pt x="547768" y="2178876"/>
                  <a:pt x="567602" y="2205484"/>
                  <a:pt x="568657" y="2206388"/>
                </a:cubicBezTo>
                <a:cubicBezTo>
                  <a:pt x="573806" y="2210801"/>
                  <a:pt x="580788" y="2212454"/>
                  <a:pt x="586854" y="2215487"/>
                </a:cubicBezTo>
                <a:cubicBezTo>
                  <a:pt x="605051" y="2213970"/>
                  <a:pt x="623326" y="2213202"/>
                  <a:pt x="641445" y="2210937"/>
                </a:cubicBezTo>
                <a:cubicBezTo>
                  <a:pt x="647649" y="2210161"/>
                  <a:pt x="654554" y="2210022"/>
                  <a:pt x="659642" y="2206388"/>
                </a:cubicBezTo>
                <a:cubicBezTo>
                  <a:pt x="703020" y="2175405"/>
                  <a:pt x="649114" y="2196249"/>
                  <a:pt x="686938" y="2183642"/>
                </a:cubicBezTo>
                <a:cubicBezTo>
                  <a:pt x="688454" y="2179093"/>
                  <a:pt x="688700" y="2173896"/>
                  <a:pt x="691487" y="2169994"/>
                </a:cubicBezTo>
                <a:cubicBezTo>
                  <a:pt x="696473" y="2163014"/>
                  <a:pt x="705518" y="2159296"/>
                  <a:pt x="709684" y="2151797"/>
                </a:cubicBezTo>
                <a:cubicBezTo>
                  <a:pt x="713439" y="2145038"/>
                  <a:pt x="711518" y="2136291"/>
                  <a:pt x="714233" y="2129051"/>
                </a:cubicBezTo>
                <a:cubicBezTo>
                  <a:pt x="716153" y="2123931"/>
                  <a:pt x="720299" y="2119952"/>
                  <a:pt x="723332" y="2115403"/>
                </a:cubicBezTo>
                <a:cubicBezTo>
                  <a:pt x="722080" y="2095379"/>
                  <a:pt x="725759" y="2054325"/>
                  <a:pt x="714233" y="2028967"/>
                </a:cubicBezTo>
                <a:cubicBezTo>
                  <a:pt x="708621" y="2016619"/>
                  <a:pt x="696036" y="1992573"/>
                  <a:pt x="696036" y="1992573"/>
                </a:cubicBezTo>
                <a:cubicBezTo>
                  <a:pt x="691692" y="1975196"/>
                  <a:pt x="690955" y="1968763"/>
                  <a:pt x="682388" y="1951630"/>
                </a:cubicBezTo>
                <a:cubicBezTo>
                  <a:pt x="678434" y="1943721"/>
                  <a:pt x="673034" y="1936613"/>
                  <a:pt x="668740" y="1928884"/>
                </a:cubicBezTo>
                <a:cubicBezTo>
                  <a:pt x="665447" y="1922956"/>
                  <a:pt x="663007" y="1916575"/>
                  <a:pt x="659642" y="1910687"/>
                </a:cubicBezTo>
                <a:cubicBezTo>
                  <a:pt x="656929" y="1905940"/>
                  <a:pt x="652988" y="1901929"/>
                  <a:pt x="650543" y="1897039"/>
                </a:cubicBezTo>
                <a:cubicBezTo>
                  <a:pt x="635240" y="1866433"/>
                  <a:pt x="651034" y="1880686"/>
                  <a:pt x="627797" y="1865194"/>
                </a:cubicBezTo>
                <a:cubicBezTo>
                  <a:pt x="624764" y="1860645"/>
                  <a:pt x="620853" y="1856571"/>
                  <a:pt x="618699" y="1851546"/>
                </a:cubicBezTo>
                <a:cubicBezTo>
                  <a:pt x="616236" y="1845799"/>
                  <a:pt x="617617" y="1838551"/>
                  <a:pt x="614149" y="1833349"/>
                </a:cubicBezTo>
                <a:cubicBezTo>
                  <a:pt x="611116" y="1828800"/>
                  <a:pt x="605051" y="1827284"/>
                  <a:pt x="600502" y="1824251"/>
                </a:cubicBezTo>
                <a:cubicBezTo>
                  <a:pt x="597469" y="1819702"/>
                  <a:pt x="594116" y="1815350"/>
                  <a:pt x="591403" y="1810603"/>
                </a:cubicBezTo>
                <a:cubicBezTo>
                  <a:pt x="588038" y="1804715"/>
                  <a:pt x="586247" y="1797924"/>
                  <a:pt x="582305" y="1792406"/>
                </a:cubicBezTo>
                <a:cubicBezTo>
                  <a:pt x="578566" y="1787171"/>
                  <a:pt x="572776" y="1783700"/>
                  <a:pt x="568657" y="1778758"/>
                </a:cubicBezTo>
                <a:cubicBezTo>
                  <a:pt x="565157" y="1774558"/>
                  <a:pt x="562591" y="1769660"/>
                  <a:pt x="559558" y="1765111"/>
                </a:cubicBezTo>
                <a:cubicBezTo>
                  <a:pt x="548041" y="1730558"/>
                  <a:pt x="546274" y="1730896"/>
                  <a:pt x="541361" y="1701421"/>
                </a:cubicBezTo>
                <a:cubicBezTo>
                  <a:pt x="535029" y="1663429"/>
                  <a:pt x="539412" y="1679003"/>
                  <a:pt x="532263" y="1646830"/>
                </a:cubicBezTo>
                <a:cubicBezTo>
                  <a:pt x="530907" y="1640727"/>
                  <a:pt x="530510" y="1634225"/>
                  <a:pt x="527714" y="1628633"/>
                </a:cubicBezTo>
                <a:cubicBezTo>
                  <a:pt x="524323" y="1621851"/>
                  <a:pt x="518615" y="1616502"/>
                  <a:pt x="514066" y="1610436"/>
                </a:cubicBezTo>
                <a:cubicBezTo>
                  <a:pt x="511033" y="1598305"/>
                  <a:pt x="507419" y="1586304"/>
                  <a:pt x="504967" y="1574042"/>
                </a:cubicBezTo>
                <a:cubicBezTo>
                  <a:pt x="502723" y="1562823"/>
                  <a:pt x="499438" y="1544519"/>
                  <a:pt x="495869" y="1533099"/>
                </a:cubicBezTo>
                <a:cubicBezTo>
                  <a:pt x="484367" y="1496292"/>
                  <a:pt x="477079" y="1480688"/>
                  <a:pt x="468573" y="1446663"/>
                </a:cubicBezTo>
                <a:cubicBezTo>
                  <a:pt x="466698" y="1439161"/>
                  <a:pt x="465295" y="1431543"/>
                  <a:pt x="464024" y="1423916"/>
                </a:cubicBezTo>
                <a:cubicBezTo>
                  <a:pt x="462261" y="1413339"/>
                  <a:pt x="462296" y="1402417"/>
                  <a:pt x="459475" y="1392072"/>
                </a:cubicBezTo>
                <a:cubicBezTo>
                  <a:pt x="457691" y="1385529"/>
                  <a:pt x="453409" y="1379941"/>
                  <a:pt x="450376" y="1373875"/>
                </a:cubicBezTo>
                <a:cubicBezTo>
                  <a:pt x="430304" y="1293585"/>
                  <a:pt x="437083" y="1325611"/>
                  <a:pt x="427630" y="1278340"/>
                </a:cubicBezTo>
                <a:cubicBezTo>
                  <a:pt x="414067" y="1115572"/>
                  <a:pt x="424208" y="1225170"/>
                  <a:pt x="409433" y="1087272"/>
                </a:cubicBezTo>
                <a:cubicBezTo>
                  <a:pt x="403906" y="1035687"/>
                  <a:pt x="413494" y="1054693"/>
                  <a:pt x="395785" y="1028131"/>
                </a:cubicBezTo>
                <a:cubicBezTo>
                  <a:pt x="394269" y="1023582"/>
                  <a:pt x="392176" y="1019186"/>
                  <a:pt x="391236" y="1014484"/>
                </a:cubicBezTo>
                <a:cubicBezTo>
                  <a:pt x="389133" y="1003969"/>
                  <a:pt x="389768" y="992910"/>
                  <a:pt x="386687" y="982639"/>
                </a:cubicBezTo>
                <a:cubicBezTo>
                  <a:pt x="385116" y="977402"/>
                  <a:pt x="380621" y="973540"/>
                  <a:pt x="377588" y="968991"/>
                </a:cubicBezTo>
                <a:cubicBezTo>
                  <a:pt x="367628" y="929148"/>
                  <a:pt x="378274" y="969760"/>
                  <a:pt x="368490" y="937146"/>
                </a:cubicBezTo>
                <a:cubicBezTo>
                  <a:pt x="365318" y="926572"/>
                  <a:pt x="362296" y="915952"/>
                  <a:pt x="359391" y="905302"/>
                </a:cubicBezTo>
                <a:cubicBezTo>
                  <a:pt x="357746" y="899270"/>
                  <a:pt x="357037" y="892959"/>
                  <a:pt x="354842" y="887105"/>
                </a:cubicBezTo>
                <a:cubicBezTo>
                  <a:pt x="352461" y="880755"/>
                  <a:pt x="348776" y="874974"/>
                  <a:pt x="345743" y="868908"/>
                </a:cubicBezTo>
                <a:cubicBezTo>
                  <a:pt x="344227" y="862842"/>
                  <a:pt x="342504" y="856825"/>
                  <a:pt x="341194" y="850711"/>
                </a:cubicBezTo>
                <a:cubicBezTo>
                  <a:pt x="336046" y="826685"/>
                  <a:pt x="333370" y="800743"/>
                  <a:pt x="322997" y="777922"/>
                </a:cubicBezTo>
                <a:cubicBezTo>
                  <a:pt x="319338" y="769872"/>
                  <a:pt x="313898" y="762758"/>
                  <a:pt x="309349" y="755176"/>
                </a:cubicBezTo>
                <a:cubicBezTo>
                  <a:pt x="303940" y="722718"/>
                  <a:pt x="305417" y="727107"/>
                  <a:pt x="295702" y="691487"/>
                </a:cubicBezTo>
                <a:cubicBezTo>
                  <a:pt x="281067" y="637825"/>
                  <a:pt x="304411" y="735232"/>
                  <a:pt x="286603" y="655093"/>
                </a:cubicBezTo>
                <a:cubicBezTo>
                  <a:pt x="285247" y="648990"/>
                  <a:pt x="283082" y="643063"/>
                  <a:pt x="282054" y="636896"/>
                </a:cubicBezTo>
                <a:cubicBezTo>
                  <a:pt x="274556" y="591905"/>
                  <a:pt x="280255" y="607005"/>
                  <a:pt x="272955" y="559558"/>
                </a:cubicBezTo>
                <a:cubicBezTo>
                  <a:pt x="272004" y="553378"/>
                  <a:pt x="269812" y="547453"/>
                  <a:pt x="268406" y="541361"/>
                </a:cubicBezTo>
                <a:cubicBezTo>
                  <a:pt x="265262" y="527738"/>
                  <a:pt x="262341" y="514066"/>
                  <a:pt x="259308" y="500418"/>
                </a:cubicBezTo>
                <a:cubicBezTo>
                  <a:pt x="257791" y="479188"/>
                  <a:pt x="254198" y="458005"/>
                  <a:pt x="254758" y="436728"/>
                </a:cubicBezTo>
                <a:cubicBezTo>
                  <a:pt x="255709" y="400571"/>
                  <a:pt x="254657" y="340505"/>
                  <a:pt x="272955" y="300251"/>
                </a:cubicBezTo>
                <a:cubicBezTo>
                  <a:pt x="276614" y="292201"/>
                  <a:pt x="281532" y="284749"/>
                  <a:pt x="286603" y="277505"/>
                </a:cubicBezTo>
                <a:cubicBezTo>
                  <a:pt x="292171" y="269550"/>
                  <a:pt x="298268" y="261943"/>
                  <a:pt x="304800" y="254758"/>
                </a:cubicBezTo>
                <a:cubicBezTo>
                  <a:pt x="313455" y="245237"/>
                  <a:pt x="319613" y="230584"/>
                  <a:pt x="332096" y="227463"/>
                </a:cubicBezTo>
                <a:cubicBezTo>
                  <a:pt x="341328" y="225155"/>
                  <a:pt x="354804" y="222279"/>
                  <a:pt x="363940" y="218364"/>
                </a:cubicBezTo>
                <a:cubicBezTo>
                  <a:pt x="370174" y="215693"/>
                  <a:pt x="376072" y="212299"/>
                  <a:pt x="382138" y="209266"/>
                </a:cubicBezTo>
                <a:cubicBezTo>
                  <a:pt x="386687" y="204717"/>
                  <a:pt x="390432" y="199187"/>
                  <a:pt x="395785" y="195618"/>
                </a:cubicBezTo>
                <a:cubicBezTo>
                  <a:pt x="399775" y="192958"/>
                  <a:pt x="405749" y="194139"/>
                  <a:pt x="409433" y="191069"/>
                </a:cubicBezTo>
                <a:cubicBezTo>
                  <a:pt x="415258" y="186215"/>
                  <a:pt x="418532" y="178938"/>
                  <a:pt x="423081" y="172872"/>
                </a:cubicBezTo>
                <a:cubicBezTo>
                  <a:pt x="424597" y="166806"/>
                  <a:pt x="425912" y="160687"/>
                  <a:pt x="427630" y="154675"/>
                </a:cubicBezTo>
                <a:cubicBezTo>
                  <a:pt x="428947" y="150064"/>
                  <a:pt x="432179" y="145822"/>
                  <a:pt x="432179" y="141027"/>
                </a:cubicBezTo>
                <a:cubicBezTo>
                  <a:pt x="432179" y="122767"/>
                  <a:pt x="431812" y="104211"/>
                  <a:pt x="427630" y="86436"/>
                </a:cubicBezTo>
                <a:cubicBezTo>
                  <a:pt x="424327" y="72398"/>
                  <a:pt x="405916" y="54358"/>
                  <a:pt x="395785" y="45493"/>
                </a:cubicBezTo>
                <a:cubicBezTo>
                  <a:pt x="390079" y="40500"/>
                  <a:pt x="382949" y="37206"/>
                  <a:pt x="377588" y="31845"/>
                </a:cubicBezTo>
                <a:cubicBezTo>
                  <a:pt x="372227" y="26484"/>
                  <a:pt x="369765" y="18502"/>
                  <a:pt x="363940" y="13648"/>
                </a:cubicBezTo>
                <a:cubicBezTo>
                  <a:pt x="360256" y="10578"/>
                  <a:pt x="354700" y="10988"/>
                  <a:pt x="350293" y="9099"/>
                </a:cubicBezTo>
                <a:cubicBezTo>
                  <a:pt x="344060" y="6427"/>
                  <a:pt x="338162" y="3033"/>
                  <a:pt x="332096" y="0"/>
                </a:cubicBezTo>
                <a:cubicBezTo>
                  <a:pt x="309350" y="1516"/>
                  <a:pt x="286344" y="801"/>
                  <a:pt x="263857" y="4549"/>
                </a:cubicBezTo>
                <a:cubicBezTo>
                  <a:pt x="258464" y="5448"/>
                  <a:pt x="255099" y="11203"/>
                  <a:pt x="250209" y="13648"/>
                </a:cubicBezTo>
                <a:cubicBezTo>
                  <a:pt x="245920" y="15793"/>
                  <a:pt x="240969" y="16308"/>
                  <a:pt x="236561" y="18197"/>
                </a:cubicBezTo>
                <a:cubicBezTo>
                  <a:pt x="230328" y="20868"/>
                  <a:pt x="224430" y="24263"/>
                  <a:pt x="218364" y="27296"/>
                </a:cubicBezTo>
                <a:cubicBezTo>
                  <a:pt x="215280" y="31408"/>
                  <a:pt x="198940" y="52496"/>
                  <a:pt x="195618" y="59140"/>
                </a:cubicBezTo>
                <a:cubicBezTo>
                  <a:pt x="193473" y="63429"/>
                  <a:pt x="192585" y="68239"/>
                  <a:pt x="191069" y="72788"/>
                </a:cubicBezTo>
                <a:cubicBezTo>
                  <a:pt x="189553" y="104633"/>
                  <a:pt x="193292" y="137169"/>
                  <a:pt x="186520" y="168322"/>
                </a:cubicBezTo>
                <a:cubicBezTo>
                  <a:pt x="185079" y="174949"/>
                  <a:pt x="174211" y="174056"/>
                  <a:pt x="168323" y="177421"/>
                </a:cubicBezTo>
                <a:cubicBezTo>
                  <a:pt x="143094" y="191837"/>
                  <a:pt x="167316" y="183990"/>
                  <a:pt x="131929" y="191069"/>
                </a:cubicBezTo>
                <a:lnTo>
                  <a:pt x="127379" y="2138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8A8BBF4-CAB9-A266-22D7-141540DFE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004" y="1687401"/>
            <a:ext cx="1011541" cy="9455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B4E1FA-76C9-D987-1EA3-A8E1CD6D9B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11" b="7777"/>
          <a:stretch/>
        </p:blipFill>
        <p:spPr>
          <a:xfrm rot="20862891">
            <a:off x="7488069" y="2482761"/>
            <a:ext cx="1441938" cy="26685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598C15-ECD5-60FE-BF5D-9175F8A34A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93"/>
          <a:stretch/>
        </p:blipFill>
        <p:spPr>
          <a:xfrm rot="565944">
            <a:off x="7225264" y="238993"/>
            <a:ext cx="2811376" cy="21583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AA2E6DC-E856-A68E-666C-BE729BBA9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1565" y="251718"/>
            <a:ext cx="1257913" cy="502240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F4CB96C-5C7D-6E72-2A61-5519D10DF5E5}"/>
              </a:ext>
            </a:extLst>
          </p:cNvPr>
          <p:cNvSpPr txBox="1"/>
          <p:nvPr/>
        </p:nvSpPr>
        <p:spPr>
          <a:xfrm>
            <a:off x="3327994" y="1907902"/>
            <a:ext cx="29767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Problema: </a:t>
            </a:r>
          </a:p>
          <a:p>
            <a:r>
              <a:rPr lang="es-ES" dirty="0"/>
              <a:t>Piel no abordable</a:t>
            </a:r>
          </a:p>
          <a:p>
            <a:r>
              <a:rPr lang="es-ES" dirty="0"/>
              <a:t>Flexión máxima de 80º</a:t>
            </a:r>
          </a:p>
          <a:p>
            <a:r>
              <a:rPr lang="es-ES" dirty="0"/>
              <a:t>Dificultad para corrección (fresado, </a:t>
            </a:r>
            <a:r>
              <a:rPr lang="es-ES" dirty="0" err="1"/>
              <a:t>poller</a:t>
            </a:r>
            <a:r>
              <a:rPr lang="es-ES" dirty="0"/>
              <a:t>..)</a:t>
            </a:r>
          </a:p>
        </p:txBody>
      </p:sp>
      <p:pic>
        <p:nvPicPr>
          <p:cNvPr id="10" name="Imagen 9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7D9ACFCB-7DE2-3C31-AB82-5C0FDD08F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25" y="3834365"/>
            <a:ext cx="1804633" cy="1353475"/>
          </a:xfrm>
          <a:prstGeom prst="rect">
            <a:avLst/>
          </a:prstGeom>
        </p:spPr>
      </p:pic>
      <p:pic>
        <p:nvPicPr>
          <p:cNvPr id="11" name="Imagen 10" descr="Texto&#10;&#10;El contenido generado por IA puede ser incorrecto.">
            <a:extLst>
              <a:ext uri="{FF2B5EF4-FFF2-40B4-BE49-F238E27FC236}">
                <a16:creationId xmlns:a16="http://schemas.microsoft.com/office/drawing/2014/main" id="{F06A5BDC-5438-74E7-61B8-A4FF01FAAB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128" t="4436" r="17085"/>
          <a:stretch/>
        </p:blipFill>
        <p:spPr>
          <a:xfrm rot="21114114">
            <a:off x="7687292" y="1078025"/>
            <a:ext cx="995459" cy="20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0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C71115E-5A7B-9B13-DF5B-512A68C68499}"/>
              </a:ext>
            </a:extLst>
          </p:cNvPr>
          <p:cNvSpPr txBox="1"/>
          <p:nvPr/>
        </p:nvSpPr>
        <p:spPr>
          <a:xfrm>
            <a:off x="3688035" y="17971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/>
              <a:t>¿Otras opciones?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F3D02D-F16E-0AB7-3822-5C85F6961AED}"/>
              </a:ext>
            </a:extLst>
          </p:cNvPr>
          <p:cNvSpPr txBox="1"/>
          <p:nvPr/>
        </p:nvSpPr>
        <p:spPr>
          <a:xfrm>
            <a:off x="3688035" y="82778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¿Prótesis?</a:t>
            </a:r>
          </a:p>
          <a:p>
            <a:r>
              <a:rPr lang="es-ES"/>
              <a:t>¿distracción fisaria?</a:t>
            </a:r>
            <a:endParaRPr lang="es-ES" dirty="0"/>
          </a:p>
        </p:txBody>
      </p:sp>
      <p:pic>
        <p:nvPicPr>
          <p:cNvPr id="5" name="Picture 2" descr="Clinical Application - Emovi">
            <a:extLst>
              <a:ext uri="{FF2B5EF4-FFF2-40B4-BE49-F238E27FC236}">
                <a16:creationId xmlns:a16="http://schemas.microsoft.com/office/drawing/2014/main" id="{6138160B-81B8-1289-F62D-E6DB98C5D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3835" y="179710"/>
            <a:ext cx="3206847" cy="505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Pi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645C178-70CB-E121-0BF3-6322FA2CC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34834" y="1447026"/>
            <a:ext cx="3820294" cy="28652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C13A54-CA0E-AEC6-7FCD-2F7C002B6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504" y="1837241"/>
            <a:ext cx="2865222" cy="104239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4611EA3-2C22-B0CA-66CE-5BC6DCB5A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971" y="3604889"/>
            <a:ext cx="3318767" cy="13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45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AE120F-48F9-C93F-C69E-B63B5CE10BCF}"/>
              </a:ext>
            </a:extLst>
          </p:cNvPr>
          <p:cNvSpPr txBox="1"/>
          <p:nvPr/>
        </p:nvSpPr>
        <p:spPr>
          <a:xfrm>
            <a:off x="3904059" y="64423"/>
            <a:ext cx="275743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2020 </a:t>
            </a: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Osteotomía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varizante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medial de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sustracción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de +/- 1cm y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fijación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con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placa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Clavo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anterógrado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femoral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mágnético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de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alargamiento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dirty="0" err="1">
                <a:solidFill>
                  <a:srgbClr val="374151"/>
                </a:solidFill>
                <a:latin typeface="Söhne"/>
              </a:rPr>
              <a:t>Alargamiento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1 mm al día hasta 5 cm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A30E4E-31CA-D156-607A-CF486B9E6C5D}"/>
              </a:ext>
            </a:extLst>
          </p:cNvPr>
          <p:cNvSpPr txBox="1"/>
          <p:nvPr/>
        </p:nvSpPr>
        <p:spPr>
          <a:xfrm>
            <a:off x="3904059" y="3780110"/>
            <a:ext cx="309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374151"/>
                </a:solidFill>
                <a:latin typeface="Söhne"/>
              </a:rPr>
              <a:t>Estiramientos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de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Isquiotibiales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y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fortalecimiento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de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cuádriceps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Buena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evolución</a:t>
            </a:r>
            <a:endParaRPr lang="en-US" dirty="0">
              <a:solidFill>
                <a:srgbClr val="374151"/>
              </a:solidFill>
              <a:latin typeface="Söhne"/>
            </a:endParaRPr>
          </a:p>
        </p:txBody>
      </p:sp>
      <p:pic>
        <p:nvPicPr>
          <p:cNvPr id="7" name="Imagen 6" descr="Imagen que contiene ropa, interior, posando, foto&#10;&#10;Descripción generada automáticamente">
            <a:extLst>
              <a:ext uri="{FF2B5EF4-FFF2-40B4-BE49-F238E27FC236}">
                <a16:creationId xmlns:a16="http://schemas.microsoft.com/office/drawing/2014/main" id="{E4C06098-832A-A6BA-63A5-355E170DF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5" r="18260"/>
          <a:stretch/>
        </p:blipFill>
        <p:spPr>
          <a:xfrm>
            <a:off x="7360443" y="7807"/>
            <a:ext cx="2125122" cy="522623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AE6DD2-7C39-6C9D-8B3B-E31F1712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59" y="46494"/>
            <a:ext cx="2941472" cy="2739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B839DB7-8D25-445E-A759-2AF016C4F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45" y="2756555"/>
            <a:ext cx="2941472" cy="285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69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0B70AB-FCD2-7485-86A7-C1270179EF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635" y="323726"/>
            <a:ext cx="6984776" cy="4477174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n 5" descr="Imagen que contiene persona, interior, mujer, corte&#10;&#10;Descripción generada automáticamente">
            <a:extLst>
              <a:ext uri="{FF2B5EF4-FFF2-40B4-BE49-F238E27FC236}">
                <a16:creationId xmlns:a16="http://schemas.microsoft.com/office/drawing/2014/main" id="{F45D9785-C418-DCE3-9B6A-7B008EF74B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" t="6113" r="5691" b="17929"/>
          <a:stretch/>
        </p:blipFill>
        <p:spPr>
          <a:xfrm rot="5400000">
            <a:off x="6148551" y="1247591"/>
            <a:ext cx="4477172" cy="262945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A7C69D5-B5BD-E026-93CD-8EBCFEDFAA1C}"/>
              </a:ext>
            </a:extLst>
          </p:cNvPr>
          <p:cNvSpPr txBox="1"/>
          <p:nvPr/>
        </p:nvSpPr>
        <p:spPr>
          <a:xfrm>
            <a:off x="593519" y="4697165"/>
            <a:ext cx="9433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74151"/>
                </a:solidFill>
                <a:latin typeface="Söhne"/>
              </a:rPr>
              <a:t>RMO a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los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18 meses de la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cirugía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Eje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mecánico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normalizado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, no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discrepancia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de longitude. BA: 0-100º,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vida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normal y </a:t>
            </a:r>
            <a:r>
              <a:rPr lang="en-US" dirty="0" err="1">
                <a:solidFill>
                  <a:srgbClr val="374151"/>
                </a:solidFill>
                <a:latin typeface="Söhne"/>
              </a:rPr>
              <a:t>deporte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.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8B2CAF-CFCF-154A-CA4A-51A6E33B6833}"/>
              </a:ext>
            </a:extLst>
          </p:cNvPr>
          <p:cNvSpPr txBox="1"/>
          <p:nvPr/>
        </p:nvSpPr>
        <p:spPr>
          <a:xfrm>
            <a:off x="3250273" y="-22803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2021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6B4480-4614-1EBE-E9B6-5DFC421ADDDB}"/>
              </a:ext>
            </a:extLst>
          </p:cNvPr>
          <p:cNvSpPr txBox="1"/>
          <p:nvPr/>
        </p:nvSpPr>
        <p:spPr>
          <a:xfrm>
            <a:off x="663699" y="-22803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2019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F993A1-4C1B-0477-E97C-BD671CE5258B}"/>
              </a:ext>
            </a:extLst>
          </p:cNvPr>
          <p:cNvSpPr txBox="1"/>
          <p:nvPr/>
        </p:nvSpPr>
        <p:spPr>
          <a:xfrm>
            <a:off x="5665398" y="-342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2022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0416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1">
            <a:extLst>
              <a:ext uri="{FF2B5EF4-FFF2-40B4-BE49-F238E27FC236}">
                <a16:creationId xmlns:a16="http://schemas.microsoft.com/office/drawing/2014/main" id="{9D78163E-6588-EC9B-5D20-EBB48064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3902" b="10842"/>
          <a:stretch/>
        </p:blipFill>
        <p:spPr>
          <a:xfrm>
            <a:off x="-1491512" y="-428930"/>
            <a:ext cx="11637106" cy="6545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6" descr="Imagen 6">
            <a:extLst>
              <a:ext uri="{FF2B5EF4-FFF2-40B4-BE49-F238E27FC236}">
                <a16:creationId xmlns:a16="http://schemas.microsoft.com/office/drawing/2014/main" id="{7CB06A81-E2D9-DC03-F5CD-B417AD8C5E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2196" r="918"/>
          <a:stretch>
            <a:fillRect/>
          </a:stretch>
        </p:blipFill>
        <p:spPr>
          <a:xfrm>
            <a:off x="7742162" y="202515"/>
            <a:ext cx="2348074" cy="26414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216A05F-F7BE-AC65-9242-DB42DBC088A7}"/>
              </a:ext>
            </a:extLst>
          </p:cNvPr>
          <p:cNvSpPr txBox="1"/>
          <p:nvPr/>
        </p:nvSpPr>
        <p:spPr>
          <a:xfrm>
            <a:off x="3400003" y="2411958"/>
            <a:ext cx="447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817192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7FFC0E-C8EA-C660-4969-80E4389F4128}"/>
              </a:ext>
            </a:extLst>
          </p:cNvPr>
          <p:cNvSpPr txBox="1"/>
          <p:nvPr/>
        </p:nvSpPr>
        <p:spPr>
          <a:xfrm>
            <a:off x="375667" y="323726"/>
            <a:ext cx="93610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BIBLIOGRAFÍA:</a:t>
            </a: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r>
              <a:rPr lang="es-ES" sz="1800" b="1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 </a:t>
            </a: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06400" indent="-406400"/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1. 	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Gonzâlez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-Herranz P, Burgos-Flores J,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Ocete-Guzmân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JG,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Löpez-Mondejar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JA, Amaya S.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The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management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of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limb-length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discrepancies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in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children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after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treatment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of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osteosarcoma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Ewing’s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sarcoma. Vol. 15,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Journal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of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Pediatric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Orthopaedics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. 1995. p. 561–5. </a:t>
            </a: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06400" indent="-406400"/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2. 	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Sys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G,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Eykens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H,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Lenaerts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G,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Shumelinsky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F,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Robbrecht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C,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Poffyn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B.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Accuracy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assessment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of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surgical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planning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three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-dimensional-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printed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patient-specific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guides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for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orthopaedic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osteotomies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Proc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Inst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Mech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Eng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Part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H J Eng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Med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. 2017;231(6):499–508. </a:t>
            </a: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06400" indent="-406400"/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3. 	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Fragomen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AT,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Rozbruch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SR. Retrograde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magnetic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internal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lengthening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nail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for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acute femoral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deformity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correction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limb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lengthening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. Expert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Rev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Med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Devices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[Internet]. 2017;14(10):811–20.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Available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from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: https://doi.org/10.1080/17434440.2017.1378092</a:t>
            </a: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06400" indent="-406400">
              <a:buAutoNum type="arabicPeriod" startAt="4"/>
            </a:pP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Axelrod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D,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Rubinger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L,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Shah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A, Guy P,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Johal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H.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How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should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we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lengthen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post-traumatic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limb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defects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? a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systematic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review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comparison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of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motorized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lengthening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systems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,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combined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internal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external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fixation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and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external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fixation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alone.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Eur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J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Orthop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Surg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Traumatol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[Internet]. 2021;31(6):1015–22.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Available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 </a:t>
            </a:r>
            <a:r>
              <a:rPr lang="es-ES" sz="1800" kern="150" dirty="0" err="1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from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: </a:t>
            </a:r>
            <a:r>
              <a:rPr lang="es-ES" sz="1800" kern="15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  <a:hlinkClick r:id="rId2"/>
              </a:rPr>
              <a:t>https://doi.org/10.1007/s00590-020-02831-y</a:t>
            </a:r>
            <a:endParaRPr lang="es-ES" sz="1800" kern="150" dirty="0">
              <a:effectLst/>
              <a:latin typeface="Calibri" panose="020F0502020204030204" pitchFamily="34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406400" indent="-406400">
              <a:buAutoNum type="arabicPeriod" startAt="4"/>
            </a:pPr>
            <a:endParaRPr lang="es-ES" sz="1800" kern="15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233332"/>
      </p:ext>
    </p:extLst>
  </p:cSld>
  <p:clrMapOvr>
    <a:masterClrMapping/>
  </p:clrMapOvr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200e14e-3853-4e4d-b591-afc5a733c4b0}" enabled="1" method="Privileged" siteId="{c8e8bdb6-8e7c-41d5-bc41-37fff3c33b7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624</Words>
  <Application>Microsoft Office PowerPoint</Application>
  <PresentationFormat>Personalizado</PresentationFormat>
  <Paragraphs>99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Liberation Serif</vt:lpstr>
      <vt:lpstr>Söhne</vt:lpstr>
      <vt:lpstr>1_Diseño personalizado</vt:lpstr>
      <vt:lpstr>Retrospección</vt:lpstr>
      <vt:lpstr>“One shot surgery” tras secuelas de radioterapia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Secot</dc:creator>
  <cp:lastModifiedBy>Pablo Portela Lage</cp:lastModifiedBy>
  <cp:revision>168</cp:revision>
  <dcterms:created xsi:type="dcterms:W3CDTF">2017-09-06T09:08:20Z</dcterms:created>
  <dcterms:modified xsi:type="dcterms:W3CDTF">2025-11-13T21:32:51Z</dcterms:modified>
</cp:coreProperties>
</file>